
<file path=[Content_Types].xml><?xml version="1.0" encoding="utf-8"?>
<Types xmlns="http://schemas.openxmlformats.org/package/2006/content-types">
  <Default Extension="mp3" ContentType="audio/unknown"/>
  <Default Extension="bmp" ContentType="image/bmp"/>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7"/>
  </p:notesMasterIdLst>
  <p:sldIdLst>
    <p:sldId id="265" r:id="rId2"/>
    <p:sldId id="258" r:id="rId3"/>
    <p:sldId id="259" r:id="rId4"/>
    <p:sldId id="273" r:id="rId5"/>
    <p:sldId id="274" r:id="rId6"/>
    <p:sldId id="275" r:id="rId7"/>
    <p:sldId id="283" r:id="rId8"/>
    <p:sldId id="260" r:id="rId9"/>
    <p:sldId id="278" r:id="rId10"/>
    <p:sldId id="279" r:id="rId11"/>
    <p:sldId id="276" r:id="rId12"/>
    <p:sldId id="284" r:id="rId13"/>
    <p:sldId id="277" r:id="rId14"/>
    <p:sldId id="261" r:id="rId15"/>
    <p:sldId id="290" r:id="rId16"/>
    <p:sldId id="285" r:id="rId17"/>
    <p:sldId id="291" r:id="rId18"/>
    <p:sldId id="292" r:id="rId19"/>
    <p:sldId id="282" r:id="rId20"/>
    <p:sldId id="262" r:id="rId21"/>
    <p:sldId id="286" r:id="rId22"/>
    <p:sldId id="287" r:id="rId23"/>
    <p:sldId id="288" r:id="rId24"/>
    <p:sldId id="289" r:id="rId25"/>
    <p:sldId id="266"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0000"/>
    <a:srgbClr val="692901"/>
    <a:srgbClr val="F9C51A"/>
    <a:srgbClr val="AB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p:scale>
          <a:sx n="63" d="100"/>
          <a:sy n="63" d="100"/>
        </p:scale>
        <p:origin x="-1134" y="-234"/>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t>2018/12/22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t>‹#›</a:t>
            </a:fld>
            <a:endParaRPr lang="zh-CN" altLang="en-US"/>
          </a:p>
        </p:txBody>
      </p:sp>
    </p:spTree>
    <p:extLst>
      <p:ext uri="{BB962C8B-B14F-4D97-AF65-F5344CB8AC3E}">
        <p14:creationId xmlns:p14="http://schemas.microsoft.com/office/powerpoint/2010/main" val="3986821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lumMod val="95000"/>
          </a:schemeClr>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KSO_TEMPLATE" hidden="1"/>
          <p:cNvSpPr/>
          <p:nvPr userDrawn="1">
            <p:custDataLst>
              <p:tags r:id="rId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lumMod val="95000"/>
                  </a:schemeClr>
                </a:solidFill>
                <a:latin typeface="微软雅黑" panose="020B0503020204020204" charset="-122"/>
                <a:ea typeface="微软雅黑" panose="020B0503020204020204" charset="-122"/>
                <a:sym typeface="+mn-ea"/>
              </a:rPr>
              <a:t>感谢您下载包图网平台上提供的</a:t>
            </a:r>
            <a:r>
              <a:rPr lang="en-US" altLang="zh-CN" sz="300" dirty="0">
                <a:solidFill>
                  <a:schemeClr val="bg1">
                    <a:lumMod val="95000"/>
                  </a:schemeClr>
                </a:solidFill>
                <a:latin typeface="微软雅黑" panose="020B0503020204020204" charset="-122"/>
                <a:ea typeface="微软雅黑" panose="020B0503020204020204" charset="-122"/>
                <a:sym typeface="+mn-ea"/>
              </a:rPr>
              <a:t>PPT</a:t>
            </a:r>
            <a:r>
              <a:rPr lang="zh-CN" altLang="en-US" sz="300" dirty="0">
                <a:solidFill>
                  <a:schemeClr val="bg1">
                    <a:lumMod val="95000"/>
                  </a:schemeClr>
                </a:solidFill>
                <a:latin typeface="微软雅黑" panose="020B0503020204020204" charset="-122"/>
                <a:ea typeface="微软雅黑" panose="020B050302020402020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lumMod val="95000"/>
                  </a:schemeClr>
                </a:solidFill>
                <a:latin typeface="微软雅黑" panose="020B0503020204020204" charset="-122"/>
                <a:ea typeface="微软雅黑" panose="020B050302020402020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p3"/><Relationship Id="rId7" Type="http://schemas.openxmlformats.org/officeDocument/2006/relationships/image" Target="../media/image2.jpeg"/><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1.bmp"/><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20.xml"/><Relationship Id="rId5" Type="http://schemas.openxmlformats.org/officeDocument/2006/relationships/image" Target="../media/image28.jpe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3.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4.xml"/><Relationship Id="rId5" Type="http://schemas.openxmlformats.org/officeDocument/2006/relationships/image" Target="../media/image33.jpeg"/><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5.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0.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0480" y="-52705"/>
            <a:ext cx="12251690" cy="7539990"/>
            <a:chOff x="3985" y="-1045"/>
            <a:chExt cx="19294" cy="10927"/>
          </a:xfrm>
          <a:blipFill>
            <a:blip r:embed="rId6"/>
            <a:stretch>
              <a:fillRect/>
            </a:stretch>
          </a:blipFill>
        </p:grpSpPr>
        <p:pic>
          <p:nvPicPr>
            <p:cNvPr id="2" name="图片 1" descr="C:\Users\asus\Desktop\北大\微信图片_20181125172240.jpg微信图片_20181125172240"/>
            <p:cNvPicPr>
              <a:picLocks noChangeAspect="1"/>
            </p:cNvPicPr>
            <p:nvPr/>
          </p:nvPicPr>
          <p:blipFill>
            <a:blip r:embed="rId7"/>
            <a:srcRect/>
            <a:stretch>
              <a:fillRect/>
            </a:stretch>
          </p:blipFill>
          <p:spPr>
            <a:xfrm>
              <a:off x="3988" y="-942"/>
              <a:ext cx="19291" cy="10824"/>
            </a:xfrm>
            <a:prstGeom prst="rect">
              <a:avLst/>
            </a:prstGeom>
            <a:grpFill/>
          </p:spPr>
        </p:pic>
        <p:sp>
          <p:nvSpPr>
            <p:cNvPr id="9" name="矩形 8"/>
            <p:cNvSpPr/>
            <p:nvPr/>
          </p:nvSpPr>
          <p:spPr>
            <a:xfrm>
              <a:off x="3985" y="-1045"/>
              <a:ext cx="19291" cy="109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78130" y="59055"/>
            <a:ext cx="11633200" cy="6405245"/>
            <a:chOff x="440" y="427"/>
            <a:chExt cx="18320" cy="9944"/>
          </a:xfrm>
        </p:grpSpPr>
        <p:sp>
          <p:nvSpPr>
            <p:cNvPr id="4" name="矩形 3"/>
            <p:cNvSpPr/>
            <p:nvPr/>
          </p:nvSpPr>
          <p:spPr>
            <a:xfrm>
              <a:off x="440" y="427"/>
              <a:ext cx="18320" cy="994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397" y="427"/>
              <a:ext cx="2405" cy="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398" y="10225"/>
              <a:ext cx="2405" cy="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498475" y="6261100"/>
            <a:ext cx="286385" cy="203835"/>
            <a:chOff x="4045" y="4744"/>
            <a:chExt cx="1880" cy="1337"/>
          </a:xfrm>
        </p:grpSpPr>
        <p:sp>
          <p:nvSpPr>
            <p:cNvPr id="11" name="圆角矩形 10"/>
            <p:cNvSpPr/>
            <p:nvPr/>
          </p:nvSpPr>
          <p:spPr>
            <a:xfrm>
              <a:off x="4045" y="4744"/>
              <a:ext cx="1881" cy="3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4045" y="5226"/>
              <a:ext cx="1881" cy="3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4045" y="5731"/>
              <a:ext cx="1881" cy="3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785011" y="6176598"/>
            <a:ext cx="3289935" cy="369332"/>
          </a:xfrm>
          <a:prstGeom prst="rect">
            <a:avLst/>
          </a:prstGeom>
          <a:noFill/>
        </p:spPr>
        <p:txBody>
          <a:bodyPr wrap="square" rtlCol="0">
            <a:spAutoFit/>
          </a:bodyPr>
          <a:lstStyle/>
          <a:p>
            <a:r>
              <a:rPr lang="en-US" altLang="zh-CN" dirty="0">
                <a:solidFill>
                  <a:schemeClr val="bg1"/>
                </a:solidFill>
                <a:latin typeface="Marsh Stencil" charset="0"/>
                <a:cs typeface="Marsh Stencil" charset="0"/>
              </a:rPr>
              <a:t>Hebei Normal </a:t>
            </a:r>
            <a:r>
              <a:rPr lang="en-US" altLang="zh-CN" dirty="0" smtClean="0">
                <a:solidFill>
                  <a:schemeClr val="bg1"/>
                </a:solidFill>
                <a:latin typeface="Marsh Stencil" charset="0"/>
                <a:cs typeface="Marsh Stencil" charset="0"/>
              </a:rPr>
              <a:t>University</a:t>
            </a:r>
            <a:endParaRPr lang="en-US" altLang="zh-CN" dirty="0">
              <a:solidFill>
                <a:schemeClr val="bg1"/>
              </a:solidFill>
              <a:latin typeface="Marsh Stencil" charset="0"/>
              <a:cs typeface="Marsh Stencil" charset="0"/>
            </a:endParaRPr>
          </a:p>
        </p:txBody>
      </p:sp>
      <p:sp>
        <p:nvSpPr>
          <p:cNvPr id="17" name="文本框 16"/>
          <p:cNvSpPr txBox="1"/>
          <p:nvPr/>
        </p:nvSpPr>
        <p:spPr>
          <a:xfrm>
            <a:off x="498475" y="1368425"/>
            <a:ext cx="7774305" cy="1861185"/>
          </a:xfrm>
          <a:prstGeom prst="rect">
            <a:avLst/>
          </a:prstGeom>
          <a:noFill/>
        </p:spPr>
        <p:txBody>
          <a:bodyPr wrap="square" rtlCol="0">
            <a:spAutoFit/>
          </a:bodyPr>
          <a:lstStyle/>
          <a:p>
            <a:pPr algn="ctr" fontAlgn="auto">
              <a:lnSpc>
                <a:spcPct val="100000"/>
              </a:lnSpc>
            </a:pPr>
            <a:r>
              <a:rPr lang="zh-CN" altLang="en-US" sz="11500" b="1" dirty="0" smtClean="0">
                <a:solidFill>
                  <a:schemeClr val="bg1"/>
                </a:solidFill>
                <a:effectLst>
                  <a:outerShdw blurRad="38100" dist="38100" dir="2700000" algn="tl">
                    <a:srgbClr val="000000">
                      <a:alpha val="43137"/>
                    </a:srgbClr>
                  </a:outerShdw>
                </a:effectLst>
                <a:latin typeface="文鼎中行书繁" panose="02010609010101010101" charset="0"/>
                <a:ea typeface="文鼎中行书繁" panose="02010609010101010101" charset="0"/>
              </a:rPr>
              <a:t>师大</a:t>
            </a:r>
            <a:r>
              <a:rPr lang="zh-CN" altLang="en-US" sz="11500" b="1" dirty="0">
                <a:solidFill>
                  <a:schemeClr val="bg1"/>
                </a:solidFill>
                <a:effectLst>
                  <a:outerShdw blurRad="38100" dist="38100" dir="2700000" algn="tl">
                    <a:srgbClr val="000000">
                      <a:alpha val="43137"/>
                    </a:srgbClr>
                  </a:outerShdw>
                </a:effectLst>
                <a:latin typeface="文鼎中行书繁" panose="02010609010101010101" charset="0"/>
                <a:ea typeface="文鼎中行书繁" panose="02010609010101010101" charset="0"/>
              </a:rPr>
              <a:t>记忆</a:t>
            </a:r>
          </a:p>
        </p:txBody>
      </p:sp>
      <p:grpSp>
        <p:nvGrpSpPr>
          <p:cNvPr id="18" name="组合 17"/>
          <p:cNvGrpSpPr/>
          <p:nvPr/>
        </p:nvGrpSpPr>
        <p:grpSpPr>
          <a:xfrm>
            <a:off x="8714568" y="2450465"/>
            <a:ext cx="2949611" cy="1622425"/>
            <a:chOff x="14147" y="4355"/>
            <a:chExt cx="4320" cy="2555"/>
          </a:xfrm>
        </p:grpSpPr>
        <p:sp>
          <p:nvSpPr>
            <p:cNvPr id="15" name="圆角矩形 14"/>
            <p:cNvSpPr/>
            <p:nvPr/>
          </p:nvSpPr>
          <p:spPr>
            <a:xfrm>
              <a:off x="14147" y="4355"/>
              <a:ext cx="4320" cy="2555"/>
            </a:xfrm>
            <a:prstGeom prst="roundRect">
              <a:avLst>
                <a:gd name="adj" fmla="val 24236"/>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4402" y="4355"/>
              <a:ext cx="4065" cy="2470"/>
            </a:xfrm>
            <a:prstGeom prst="rect">
              <a:avLst/>
            </a:prstGeom>
            <a:noFill/>
          </p:spPr>
          <p:txBody>
            <a:bodyPr wrap="square" rtlCol="0">
              <a:spAutoFit/>
            </a:bodyPr>
            <a:lstStyle/>
            <a:p>
              <a:r>
                <a:rPr lang="en-US" altLang="zh-CN" sz="9600">
                  <a:ln>
                    <a:solidFill>
                      <a:schemeClr val="bg1"/>
                    </a:solidFill>
                  </a:ln>
                  <a:noFill/>
                  <a:latin typeface="Marsh Stencil" charset="0"/>
                  <a:cs typeface="Marsh Stencil" charset="0"/>
                </a:rPr>
                <a:t>pku</a:t>
              </a:r>
            </a:p>
          </p:txBody>
        </p:sp>
      </p:grpSp>
      <p:sp>
        <p:nvSpPr>
          <p:cNvPr id="19" name="文本框 18"/>
          <p:cNvSpPr txBox="1"/>
          <p:nvPr/>
        </p:nvSpPr>
        <p:spPr>
          <a:xfrm>
            <a:off x="11332845" y="4724400"/>
            <a:ext cx="459740" cy="1642745"/>
          </a:xfrm>
          <a:prstGeom prst="rect">
            <a:avLst/>
          </a:prstGeom>
          <a:noFill/>
        </p:spPr>
        <p:txBody>
          <a:bodyPr vert="eaVert" wrap="square" rtlCol="0">
            <a:spAutoFit/>
          </a:bodyPr>
          <a:lstStyle/>
          <a:p>
            <a:pPr algn="r"/>
            <a:r>
              <a:rPr lang="en-US" altLang="zh-CN">
                <a:solidFill>
                  <a:schemeClr val="bg1"/>
                </a:solidFill>
                <a:latin typeface="Marsh Stencil" charset="0"/>
                <a:cs typeface="Marsh Stencil" charset="0"/>
              </a:rPr>
              <a:t>BANGFER</a:t>
            </a:r>
          </a:p>
        </p:txBody>
      </p:sp>
      <p:pic>
        <p:nvPicPr>
          <p:cNvPr id="5" name="S.E.N.S. - Palace Memories">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94715" y="317817"/>
            <a:ext cx="609600" cy="609600"/>
          </a:xfrm>
          <a:prstGeom prst="rect">
            <a:avLst/>
          </a:prstGeom>
        </p:spPr>
      </p:pic>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4" presetClass="entr" presetSubtype="5"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vertical)">
                                      <p:cBhvr>
                                        <p:cTn id="10" dur="500"/>
                                        <p:tgtEl>
                                          <p:spTgt spid="3"/>
                                        </p:tgtEl>
                                      </p:cBhvr>
                                    </p:animEffect>
                                  </p:childTnLst>
                                </p:cTn>
                              </p:par>
                            </p:childTnLst>
                          </p:cTn>
                        </p:par>
                        <p:par>
                          <p:cTn id="11" fill="hold">
                            <p:stCondLst>
                              <p:cond delay="500"/>
                            </p:stCondLst>
                            <p:childTnLst>
                              <p:par>
                                <p:cTn id="12" presetID="20" presetClass="entr" presetSubtype="0" fill="hold" nodeType="afterEffect">
                                  <p:stCondLst>
                                    <p:cond delay="0"/>
                                  </p:stCondLst>
                                  <p:childTnLst>
                                    <p:set>
                                      <p:cBhvr>
                                        <p:cTn id="13" dur="500" fill="hold">
                                          <p:stCondLst>
                                            <p:cond delay="0"/>
                                          </p:stCondLst>
                                        </p:cTn>
                                        <p:tgtEl>
                                          <p:spTgt spid="20"/>
                                        </p:tgtEl>
                                        <p:attrNameLst>
                                          <p:attrName>style.visibility</p:attrName>
                                        </p:attrNameLst>
                                      </p:cBhvr>
                                      <p:to>
                                        <p:strVal val="visible"/>
                                      </p:to>
                                    </p:set>
                                    <p:animEffect transition="in" filter="wedge">
                                      <p:cBhvr>
                                        <p:cTn id="14" dur="500"/>
                                        <p:tgtEl>
                                          <p:spTgt spid="20"/>
                                        </p:tgtEl>
                                      </p:cBhvr>
                                    </p:animEffect>
                                  </p:childTnLst>
                                </p:cTn>
                              </p:par>
                            </p:childTnLst>
                          </p:cTn>
                        </p:par>
                        <p:par>
                          <p:cTn id="15" fill="hold">
                            <p:stCondLst>
                              <p:cond delay="1000"/>
                            </p:stCondLst>
                            <p:childTnLst>
                              <p:par>
                                <p:cTn id="16" presetID="41" presetClass="entr" presetSubtype="0" fill="hold" grpId="6" nodeType="afterEffect">
                                  <p:stCondLst>
                                    <p:cond delay="0"/>
                                  </p:stCondLst>
                                  <p:iterate type="lt">
                                    <p:tmPct val="10000"/>
                                  </p:iterate>
                                  <p:childTnLst>
                                    <p:set>
                                      <p:cBhvr>
                                        <p:cTn id="17" dur="1" fill="hold">
                                          <p:stCondLst>
                                            <p:cond delay="0"/>
                                          </p:stCondLst>
                                        </p:cTn>
                                        <p:tgtEl>
                                          <p:spTgt spid="17"/>
                                        </p:tgtEl>
                                        <p:attrNameLst>
                                          <p:attrName>style.visibility</p:attrName>
                                        </p:attrNameLst>
                                      </p:cBhvr>
                                      <p:to>
                                        <p:strVal val="visible"/>
                                      </p:to>
                                    </p:set>
                                    <p:anim calcmode="lin" valueType="num">
                                      <p:cBhvr>
                                        <p:cTn id="18"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7"/>
                                        </p:tgtEl>
                                        <p:attrNameLst>
                                          <p:attrName>ppt_y</p:attrName>
                                        </p:attrNameLst>
                                      </p:cBhvr>
                                      <p:tavLst>
                                        <p:tav tm="0">
                                          <p:val>
                                            <p:strVal val="#ppt_y"/>
                                          </p:val>
                                        </p:tav>
                                        <p:tav tm="100000">
                                          <p:val>
                                            <p:strVal val="#ppt_y"/>
                                          </p:val>
                                        </p:tav>
                                      </p:tavLst>
                                    </p:anim>
                                    <p:anim calcmode="lin" valueType="num">
                                      <p:cBhvr>
                                        <p:cTn id="20"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7"/>
                                        </p:tgtEl>
                                      </p:cBhvr>
                                    </p:animEffect>
                                  </p:childTnLst>
                                </p:cTn>
                              </p:par>
                            </p:childTnLst>
                          </p:cTn>
                        </p:par>
                        <p:par>
                          <p:cTn id="23" fill="hold">
                            <p:stCondLst>
                              <p:cond delay="1650"/>
                            </p:stCondLst>
                            <p:childTnLst>
                              <p:par>
                                <p:cTn id="24" presetID="4" presetClass="entr" presetSubtype="16" fill="hold" nodeType="afterEffect">
                                  <p:stCondLst>
                                    <p:cond delay="0"/>
                                  </p:stCondLst>
                                  <p:childTnLst>
                                    <p:set>
                                      <p:cBhvr>
                                        <p:cTn id="25" dur="500" fill="hold">
                                          <p:stCondLst>
                                            <p:cond delay="0"/>
                                          </p:stCondLst>
                                        </p:cTn>
                                        <p:tgtEl>
                                          <p:spTgt spid="18"/>
                                        </p:tgtEl>
                                        <p:attrNameLst>
                                          <p:attrName>style.visibility</p:attrName>
                                        </p:attrNameLst>
                                      </p:cBhvr>
                                      <p:to>
                                        <p:strVal val="visible"/>
                                      </p:to>
                                    </p:set>
                                    <p:animEffect transition="in" filter="box(in)">
                                      <p:cBhvr>
                                        <p:cTn id="26" dur="500"/>
                                        <p:tgtEl>
                                          <p:spTgt spid="18"/>
                                        </p:tgtEl>
                                      </p:cBhvr>
                                    </p:animEffect>
                                  </p:childTnLst>
                                </p:cTn>
                              </p:par>
                            </p:childTnLst>
                          </p:cTn>
                        </p:par>
                        <p:par>
                          <p:cTn id="27" fill="hold">
                            <p:stCondLst>
                              <p:cond delay="2150"/>
                            </p:stCondLst>
                            <p:childTnLst>
                              <p:par>
                                <p:cTn id="28" presetID="42" presetClass="entr" presetSubtype="0" fill="hold" nodeType="afterEffect">
                                  <p:stCondLst>
                                    <p:cond delay="0"/>
                                  </p:stCondLst>
                                  <p:childTnLst>
                                    <p:set>
                                      <p:cBhvr>
                                        <p:cTn id="29" dur="500"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anim calcmode="lin" valueType="num">
                                      <p:cBhvr>
                                        <p:cTn id="31" dur="500" fill="hold"/>
                                        <p:tgtEl>
                                          <p:spTgt spid="14"/>
                                        </p:tgtEl>
                                        <p:attrNameLst>
                                          <p:attrName>ppt_x</p:attrName>
                                        </p:attrNameLst>
                                      </p:cBhvr>
                                      <p:tavLst>
                                        <p:tav tm="0">
                                          <p:val>
                                            <p:strVal val="#ppt_x"/>
                                          </p:val>
                                        </p:tav>
                                        <p:tav tm="100000">
                                          <p:val>
                                            <p:strVal val="#ppt_x"/>
                                          </p:val>
                                        </p:tav>
                                      </p:tavLst>
                                    </p:anim>
                                    <p:anim calcmode="lin" valueType="num">
                                      <p:cBhvr>
                                        <p:cTn id="32" dur="500" fill="hold"/>
                                        <p:tgtEl>
                                          <p:spTgt spid="14"/>
                                        </p:tgtEl>
                                        <p:attrNameLst>
                                          <p:attrName>ppt_y</p:attrName>
                                        </p:attrNameLst>
                                      </p:cBhvr>
                                      <p:tavLst>
                                        <p:tav tm="0">
                                          <p:val>
                                            <p:strVal val="#ppt_y+.1"/>
                                          </p:val>
                                        </p:tav>
                                        <p:tav tm="100000">
                                          <p:val>
                                            <p:strVal val="#ppt_y"/>
                                          </p:val>
                                        </p:tav>
                                      </p:tavLst>
                                    </p:anim>
                                  </p:childTnLst>
                                </p:cTn>
                              </p:par>
                            </p:childTnLst>
                          </p:cTn>
                        </p:par>
                        <p:par>
                          <p:cTn id="33" fill="hold">
                            <p:stCondLst>
                              <p:cond delay="2650"/>
                            </p:stCondLst>
                            <p:childTnLst>
                              <p:par>
                                <p:cTn id="34" presetID="22" presetClass="entr" presetSubtype="8" fill="hold" grpId="1"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par>
                          <p:cTn id="37" fill="hold">
                            <p:stCondLst>
                              <p:cond delay="3150"/>
                            </p:stCondLst>
                            <p:childTnLst>
                              <p:par>
                                <p:cTn id="38" presetID="47" presetClass="entr" presetSubtype="0" fill="hold" grpId="0" nodeType="afterEffect">
                                  <p:stCondLst>
                                    <p:cond delay="0"/>
                                  </p:stCondLst>
                                  <p:childTnLst>
                                    <p:set>
                                      <p:cBhvr>
                                        <p:cTn id="39" dur="500"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anim calcmode="lin" valueType="num">
                                      <p:cBhvr>
                                        <p:cTn id="41" dur="500" fill="hold"/>
                                        <p:tgtEl>
                                          <p:spTgt spid="19"/>
                                        </p:tgtEl>
                                        <p:attrNameLst>
                                          <p:attrName>ppt_x</p:attrName>
                                        </p:attrNameLst>
                                      </p:cBhvr>
                                      <p:tavLst>
                                        <p:tav tm="0">
                                          <p:val>
                                            <p:strVal val="#ppt_x"/>
                                          </p:val>
                                        </p:tav>
                                        <p:tav tm="100000">
                                          <p:val>
                                            <p:strVal val="#ppt_x"/>
                                          </p:val>
                                        </p:tav>
                                      </p:tavLst>
                                    </p:anim>
                                    <p:anim calcmode="lin" valueType="num">
                                      <p:cBhvr>
                                        <p:cTn id="42"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3" repeatCount="indefinite" fill="remove" display="0">
                  <p:stCondLst>
                    <p:cond delay="indefinite"/>
                  </p:stCondLst>
                  <p:endCondLst>
                    <p:cond evt="onStopAudio" delay="0">
                      <p:tgtEl>
                        <p:sldTgt/>
                      </p:tgtEl>
                    </p:cond>
                  </p:endCondLst>
                </p:cTn>
                <p:tgtEl>
                  <p:spTgt spid="5"/>
                </p:tgtEl>
              </p:cMediaNode>
            </p:audio>
          </p:childTnLst>
        </p:cTn>
      </p:par>
    </p:tnLst>
    <p:bldLst>
      <p:bldP spid="23" grpId="1"/>
      <p:bldP spid="17" grpId="0"/>
      <p:bldP spid="17" grpId="2"/>
      <p:bldP spid="17" grpId="5"/>
      <p:bldP spid="17" grpId="6"/>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26480" y="1531620"/>
            <a:ext cx="6065520" cy="3794760"/>
          </a:xfrm>
          <a:prstGeom prst="rect">
            <a:avLst/>
          </a:prstGeom>
          <a:blipFill rotWithShape="1">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72440" y="1531620"/>
            <a:ext cx="121920" cy="777240"/>
          </a:xfrm>
          <a:prstGeom prst="rect">
            <a:avLst/>
          </a:prstGeom>
          <a:solidFill>
            <a:srgbClr val="F9C5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78510" y="1431290"/>
            <a:ext cx="5347970" cy="9772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Poppins SemiBold" panose="02000000000000000000" charset="0"/>
                <a:ea typeface="华文细黑" panose="02010600040101010101" charset="-122"/>
                <a:cs typeface="+mn-cs"/>
              </a:rPr>
              <a:t>ALL OR NOTHING</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Poppins SemiBold" panose="02000000000000000000" charset="0"/>
                <a:ea typeface="华文细黑" panose="02010600040101010101" charset="-122"/>
                <a:cs typeface="+mn-cs"/>
              </a:rPr>
              <a:t>NOW OR NEVER</a:t>
            </a:r>
          </a:p>
        </p:txBody>
      </p:sp>
      <p:sp>
        <p:nvSpPr>
          <p:cNvPr id="11" name="文本框 10"/>
          <p:cNvSpPr txBox="1"/>
          <p:nvPr/>
        </p:nvSpPr>
        <p:spPr>
          <a:xfrm>
            <a:off x="778510" y="2722880"/>
            <a:ext cx="5022850" cy="1014730"/>
          </a:xfrm>
          <a:prstGeom prst="rect">
            <a:avLst/>
          </a:prstGeom>
          <a:noFill/>
        </p:spPr>
        <p:txBody>
          <a:bodyPr wrap="square" rtlCol="0">
            <a:spAutoFit/>
          </a:bodyPr>
          <a:lstStyle/>
          <a:p>
            <a:pPr algn="l" fontAlgn="auto">
              <a:lnSpc>
                <a:spcPct val="200000"/>
              </a:lnSpc>
            </a:pPr>
            <a:r>
              <a:rPr lang="en-US" sz="1000">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woman.I love you more than I've ever loved any woman. And I've waited longer for you than I've waited for any woman.</a:t>
            </a:r>
            <a:endParaRPr lang="zh-CN" altLang="en-US" sz="1000" dirty="0">
              <a:solidFill>
                <a:schemeClr val="tx1"/>
              </a:solidFill>
              <a:latin typeface="Lora" panose="02000503000000020004" charset="0"/>
              <a:ea typeface="华文细黑" panose="02010600040101010101" charset="-122"/>
              <a:sym typeface="+mn-ea"/>
            </a:endParaRPr>
          </a:p>
        </p:txBody>
      </p:sp>
      <p:sp>
        <p:nvSpPr>
          <p:cNvPr id="6" name="矩形 5"/>
          <p:cNvSpPr/>
          <p:nvPr/>
        </p:nvSpPr>
        <p:spPr>
          <a:xfrm>
            <a:off x="869950" y="4229100"/>
            <a:ext cx="4663440" cy="10972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91870" y="4331970"/>
            <a:ext cx="4419600" cy="829945"/>
          </a:xfrm>
          <a:prstGeom prst="rect">
            <a:avLst/>
          </a:prstGeom>
          <a:noFill/>
        </p:spPr>
        <p:txBody>
          <a:bodyPr wrap="square" rtlCol="0">
            <a:spAutoFit/>
          </a:bodyPr>
          <a:lstStyle/>
          <a:p>
            <a:pPr algn="l" fontAlgn="auto">
              <a:lnSpc>
                <a:spcPct val="200000"/>
              </a:lnSpc>
            </a:pPr>
            <a:r>
              <a:rPr lang="en-US" sz="1200">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a:t>
            </a:r>
            <a:endParaRPr lang="zh-CN" altLang="en-US" sz="1200" dirty="0">
              <a:solidFill>
                <a:schemeClr val="tx1"/>
              </a:solidFill>
              <a:latin typeface="Lora" panose="02000503000000020004" charset="0"/>
              <a:ea typeface="华文细黑" panose="02010600040101010101" charset="-122"/>
              <a:sym typeface="+mn-ea"/>
            </a:endParaRP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8" presetClass="entr" presetSubtype="6" fill="hold" grpId="2"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downRight)">
                                      <p:cBhvr>
                                        <p:cTn id="11" dur="500"/>
                                        <p:tgtEl>
                                          <p:spTgt spid="10"/>
                                        </p:tgtEl>
                                      </p:cBhvr>
                                    </p:animEffect>
                                  </p:childTnLst>
                                </p:cTn>
                              </p:par>
                            </p:childTnLst>
                          </p:cTn>
                        </p:par>
                        <p:par>
                          <p:cTn id="12" fill="hold">
                            <p:stCondLst>
                              <p:cond delay="1000"/>
                            </p:stCondLst>
                            <p:childTnLst>
                              <p:par>
                                <p:cTn id="13" presetID="12" presetClass="entr" presetSubtype="4" fill="hold" grpId="1"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ppt_y</p:attrName>
                                        </p:attrNameLst>
                                      </p:cBhvr>
                                      <p:tavLst>
                                        <p:tav tm="0">
                                          <p:val>
                                            <p:strVal val="#ppt_y+#ppt_h*1.125000"/>
                                          </p:val>
                                        </p:tav>
                                        <p:tav tm="100000">
                                          <p:val>
                                            <p:strVal val="#ppt_y"/>
                                          </p:val>
                                        </p:tav>
                                      </p:tavLst>
                                    </p:anim>
                                    <p:animEffect transition="in" filter="wipe(up)">
                                      <p:cBhvr>
                                        <p:cTn id="16" dur="500"/>
                                        <p:tgtEl>
                                          <p:spTgt spid="11"/>
                                        </p:tgtEl>
                                      </p:cBhvr>
                                    </p:animEffect>
                                  </p:childTnLst>
                                </p:cTn>
                              </p:par>
                            </p:childTnLst>
                          </p:cTn>
                        </p:par>
                        <p:par>
                          <p:cTn id="17" fill="hold">
                            <p:stCondLst>
                              <p:cond delay="1500"/>
                            </p:stCondLst>
                            <p:childTnLst>
                              <p:par>
                                <p:cTn id="18" presetID="21"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heel(1)">
                                      <p:cBhvr>
                                        <p:cTn id="20" dur="500"/>
                                        <p:tgtEl>
                                          <p:spTgt spid="6"/>
                                        </p:tgtEl>
                                      </p:cBhvr>
                                    </p:animEffect>
                                  </p:childTnLst>
                                </p:cTn>
                              </p:par>
                            </p:childTnLst>
                          </p:cTn>
                        </p:par>
                        <p:par>
                          <p:cTn id="21" fill="hold">
                            <p:stCondLst>
                              <p:cond delay="2000"/>
                            </p:stCondLst>
                            <p:childTnLst>
                              <p:par>
                                <p:cTn id="22" presetID="12" presetClass="entr" presetSubtype="4" fill="hold" grpId="1"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p:tgtEl>
                                          <p:spTgt spid="8"/>
                                        </p:tgtEl>
                                        <p:attrNameLst>
                                          <p:attrName>ppt_y</p:attrName>
                                        </p:attrNameLst>
                                      </p:cBhvr>
                                      <p:tavLst>
                                        <p:tav tm="0">
                                          <p:val>
                                            <p:strVal val="#ppt_y+#ppt_h*1.125000"/>
                                          </p:val>
                                        </p:tav>
                                        <p:tav tm="100000">
                                          <p:val>
                                            <p:strVal val="#ppt_y"/>
                                          </p:val>
                                        </p:tav>
                                      </p:tavLst>
                                    </p:anim>
                                    <p:animEffect transition="in" filter="wipe(up)">
                                      <p:cBhvr>
                                        <p:cTn id="25" dur="500"/>
                                        <p:tgtEl>
                                          <p:spTgt spid="8"/>
                                        </p:tgtEl>
                                      </p:cBhvr>
                                    </p:animEffect>
                                  </p:childTnLst>
                                </p:cTn>
                              </p:par>
                            </p:childTnLst>
                          </p:cTn>
                        </p:par>
                        <p:par>
                          <p:cTn id="26" fill="hold">
                            <p:stCondLst>
                              <p:cond delay="2500"/>
                            </p:stCondLst>
                            <p:childTnLst>
                              <p:par>
                                <p:cTn id="27" presetID="18" presetClass="entr" presetSubtype="6"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strips(downRight)">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10" grpId="0"/>
      <p:bldP spid="10" grpId="1"/>
      <p:bldP spid="10" grpId="2"/>
      <p:bldP spid="11" grpId="0"/>
      <p:bldP spid="11" grpId="1"/>
      <p:bldP spid="6" grpId="0" bldLvl="0" animBg="1"/>
      <p:bldP spid="8" grpId="0"/>
      <p:bldP spid="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剪去对角的矩形 2"/>
          <p:cNvSpPr/>
          <p:nvPr/>
        </p:nvSpPr>
        <p:spPr>
          <a:xfrm>
            <a:off x="939800" y="1161415"/>
            <a:ext cx="4846320" cy="4534535"/>
          </a:xfrm>
          <a:prstGeom prst="snip2DiagRect">
            <a:avLst>
              <a:gd name="adj1" fmla="val 0"/>
              <a:gd name="adj2" fmla="val 13905"/>
            </a:avLst>
          </a:prstGeom>
          <a:blipFill rotWithShape="1">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551920" y="1161415"/>
            <a:ext cx="638810" cy="7772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786120" y="1061720"/>
            <a:ext cx="5585460" cy="97726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black"/>
                </a:solidFill>
                <a:effectLst/>
                <a:uLnTx/>
                <a:uFillTx/>
                <a:latin typeface="Poppins SemiBold" panose="02000000000000000000" charset="0"/>
                <a:ea typeface="华文细黑" panose="02010600040101010101" charset="-122"/>
                <a:cs typeface="+mn-cs"/>
              </a:rPr>
              <a:t>ALL OR NOTHING</a:t>
            </a:r>
          </a:p>
          <a:p>
            <a:pPr marL="0" marR="0" lvl="0" indent="0" algn="r"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black"/>
                </a:solidFill>
                <a:effectLst/>
                <a:uLnTx/>
                <a:uFillTx/>
                <a:latin typeface="Poppins SemiBold" panose="02000000000000000000" charset="0"/>
                <a:ea typeface="华文细黑" panose="02010600040101010101" charset="-122"/>
                <a:cs typeface="+mn-cs"/>
              </a:rPr>
              <a:t>NOW OR NEVER</a:t>
            </a:r>
          </a:p>
        </p:txBody>
      </p:sp>
      <p:sp>
        <p:nvSpPr>
          <p:cNvPr id="7" name="Rectangle 3"/>
          <p:cNvSpPr/>
          <p:nvPr/>
        </p:nvSpPr>
        <p:spPr>
          <a:xfrm>
            <a:off x="6445250" y="2753360"/>
            <a:ext cx="4926330" cy="2067560"/>
          </a:xfrm>
          <a:prstGeom prst="rect">
            <a:avLst/>
          </a:prstGeom>
        </p:spPr>
        <p:txBody>
          <a:bodyPr wrap="square">
            <a:noAutofit/>
          </a:bodyPr>
          <a:lstStyle/>
          <a:p>
            <a:pPr algn="r">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rPr>
              <a:t>I love you more than I've ever loved any woman. And I've waited longer for you than </a:t>
            </a:r>
            <a:r>
              <a:rPr lang="en-US" sz="1000">
                <a:latin typeface="Lora" panose="02000503000000020004" charset="0"/>
                <a:ea typeface="Open Sans Light" panose="020B0306030504020204" pitchFamily="34" charset="0"/>
                <a:cs typeface="Open Sans Light" panose="020B0306030504020204" pitchFamily="34" charset="0"/>
                <a:sym typeface="+mn-ea"/>
              </a:rPr>
              <a:t>I've waited for any woman.I love you more than I've ever loved any woman. And I've waited longer for you than I've waited for any woman.</a:t>
            </a:r>
            <a:endParaRPr lang="en-US" sz="1000">
              <a:solidFill>
                <a:schemeClr val="tx1"/>
              </a:solidFill>
              <a:latin typeface="Lora" panose="02000503000000020004" charset="0"/>
              <a:ea typeface="Open Sans Light" panose="020B0306030504020204" pitchFamily="34" charset="0"/>
              <a:cs typeface="Open Sans Light" panose="020B0306030504020204" pitchFamily="34" charset="0"/>
            </a:endParaRPr>
          </a:p>
          <a:p>
            <a:pPr algn="r">
              <a:lnSpc>
                <a:spcPct val="180000"/>
              </a:lnSpc>
            </a:pPr>
            <a:endParaRPr lang="en-US" sz="1000">
              <a:solidFill>
                <a:schemeClr val="tx1"/>
              </a:solidFill>
              <a:latin typeface="Lora" panose="02000503000000020004" charset="0"/>
              <a:ea typeface="Open Sans Light" panose="020B0306030504020204" pitchFamily="34" charset="0"/>
              <a:cs typeface="Open Sans Light" panose="020B0306030504020204" pitchFamily="34" charset="0"/>
            </a:endParaRPr>
          </a:p>
          <a:p>
            <a:pPr algn="r">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a:t>
            </a:r>
          </a:p>
          <a:p>
            <a:pPr algn="r">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sym typeface="+mn-ea"/>
              </a:rPr>
              <a:t>I've waited for any woman.I love you more than I've ever loved any woman. And I've waited longer for you than I've waited for any woman.</a:t>
            </a: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childTnLst>
                          </p:cTn>
                        </p:par>
                        <p:par>
                          <p:cTn id="14" fill="hold">
                            <p:stCondLst>
                              <p:cond delay="1000"/>
                            </p:stCondLst>
                            <p:childTnLst>
                              <p:par>
                                <p:cTn id="15" presetID="18" presetClass="entr" presetSubtype="6" fill="hold" grpId="2"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strips(downRight)">
                                      <p:cBhvr>
                                        <p:cTn id="17" dur="500"/>
                                        <p:tgtEl>
                                          <p:spTgt spid="12"/>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bldLvl="0" animBg="1"/>
      <p:bldP spid="12" grpId="0"/>
      <p:bldP spid="12" grpId="1"/>
      <p:bldP spid="12" grpId="2"/>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6800" y="538480"/>
            <a:ext cx="3085465" cy="1835150"/>
          </a:xfrm>
          <a:prstGeom prst="rect">
            <a:avLst/>
          </a:prstGeom>
          <a:blipFill rotWithShape="1">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66165" y="4064635"/>
            <a:ext cx="3085465" cy="1835150"/>
          </a:xfrm>
          <a:prstGeom prst="rect">
            <a:avLst/>
          </a:prstGeom>
          <a:blipFill rotWithShape="1">
            <a:blip r:embed="rId5"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281930" y="949960"/>
            <a:ext cx="5847715" cy="3803650"/>
          </a:xfrm>
          <a:prstGeom prst="rect">
            <a:avLst/>
          </a:prstGeom>
          <a:blipFill rotWithShape="1">
            <a:blip r:embed="rId6"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281930" y="4885055"/>
            <a:ext cx="5847080" cy="1014730"/>
          </a:xfrm>
          <a:prstGeom prst="rect">
            <a:avLst/>
          </a:prstGeom>
          <a:noFill/>
        </p:spPr>
        <p:txBody>
          <a:bodyPr wrap="square" rtlCol="0">
            <a:spAutoFit/>
          </a:bodyPr>
          <a:lstStyle/>
          <a:p>
            <a:pPr algn="l" fontAlgn="auto">
              <a:lnSpc>
                <a:spcPct val="200000"/>
              </a:lnSpc>
            </a:pPr>
            <a:r>
              <a:rPr lang="en-US" sz="1000">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woman.I love you more than I've ever loved any woman. And I've waited longer for you than I've waited for any woman.</a:t>
            </a:r>
            <a:endParaRPr lang="zh-CN" altLang="en-US" sz="1000" dirty="0">
              <a:solidFill>
                <a:schemeClr val="tx1"/>
              </a:solidFill>
              <a:latin typeface="Lora" panose="02000503000000020004" charset="0"/>
              <a:ea typeface="华文细黑" panose="02010600040101010101" charset="-122"/>
              <a:sym typeface="+mn-ea"/>
            </a:endParaRPr>
          </a:p>
        </p:txBody>
      </p:sp>
      <p:sp>
        <p:nvSpPr>
          <p:cNvPr id="14" name="文本框 13"/>
          <p:cNvSpPr txBox="1"/>
          <p:nvPr/>
        </p:nvSpPr>
        <p:spPr>
          <a:xfrm>
            <a:off x="920750" y="2606675"/>
            <a:ext cx="3378200" cy="398780"/>
          </a:xfrm>
          <a:prstGeom prst="rect">
            <a:avLst/>
          </a:prstGeom>
          <a:noFill/>
        </p:spPr>
        <p:txBody>
          <a:bodyPr wrap="square" rtlCol="0">
            <a:spAutoFit/>
          </a:bodyPr>
          <a:lstStyle/>
          <a:p>
            <a:pPr algn="ctr"/>
            <a:r>
              <a:rPr lang="en-US" altLang="zh-CN" sz="2000" b="1">
                <a:latin typeface="Poppins SemiBold" panose="02000000000000000000" charset="0"/>
                <a:ea typeface="KyoMadoka" panose="02000609000000000000" charset="-128"/>
                <a:sym typeface="+mn-ea"/>
              </a:rPr>
              <a:t>DESTINY  FREEDOM</a:t>
            </a:r>
          </a:p>
        </p:txBody>
      </p:sp>
      <p:sp>
        <p:nvSpPr>
          <p:cNvPr id="15" name="Rectangle 3"/>
          <p:cNvSpPr/>
          <p:nvPr/>
        </p:nvSpPr>
        <p:spPr>
          <a:xfrm>
            <a:off x="1028700" y="3005455"/>
            <a:ext cx="3161030" cy="885825"/>
          </a:xfrm>
          <a:prstGeom prst="rect">
            <a:avLst/>
          </a:prstGeom>
        </p:spPr>
        <p:txBody>
          <a:bodyPr wrap="square">
            <a:noAutofit/>
          </a:bodyPr>
          <a:lstStyle/>
          <a:p>
            <a:pPr algn="ctr">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rPr>
              <a:t>I love you more than I've ever loved any woman. And I've waited longer for you than </a:t>
            </a:r>
            <a:r>
              <a:rPr lang="en-US" sz="1000">
                <a:latin typeface="Lora" panose="02000503000000020004" charset="0"/>
                <a:ea typeface="Open Sans Light" panose="020B0306030504020204" pitchFamily="34" charset="0"/>
                <a:cs typeface="Open Sans Light" panose="020B0306030504020204" pitchFamily="34" charset="0"/>
                <a:sym typeface="+mn-ea"/>
              </a:rPr>
              <a:t>I've waited for any woman.</a:t>
            </a:r>
            <a:endParaRPr lang="en-US" sz="1000">
              <a:solidFill>
                <a:schemeClr val="tx1"/>
              </a:solidFill>
              <a:latin typeface="Lora" panose="02000503000000020004" charset="0"/>
              <a:ea typeface="Open Sans Light" panose="020B0306030504020204" pitchFamily="34" charset="0"/>
              <a:cs typeface="Open Sans Light" panose="020B0306030504020204" pitchFamily="34" charset="0"/>
              <a:sym typeface="+mn-ea"/>
            </a:endParaRP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1"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3"/>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ppt_x</p:attrName>
                                        </p:attrNameLst>
                                      </p:cBhvr>
                                      <p:tavLst>
                                        <p:tav tm="0">
                                          <p:val>
                                            <p:strVal val="#ppt_x-.2"/>
                                          </p:val>
                                        </p:tav>
                                        <p:tav tm="100000">
                                          <p:val>
                                            <p:strVal val="#ppt_x"/>
                                          </p:val>
                                        </p:tav>
                                      </p:tavLst>
                                    </p:anim>
                                    <p:anim calcmode="lin" valueType="num">
                                      <p:cBhvr>
                                        <p:cTn id="14" dur="5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15" dur="500"/>
                                        <p:tgtEl>
                                          <p:spTgt spid="14"/>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par>
                          <p:cTn id="20" fill="hold">
                            <p:stCondLst>
                              <p:cond delay="1500"/>
                            </p:stCondLst>
                            <p:childTnLst>
                              <p:par>
                                <p:cTn id="21" presetID="54" presetClass="entr" presetSubtype="0" accel="100000" fill="hold" grpId="1"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strVal val="#ppt_w*0.05"/>
                                          </p:val>
                                        </p:tav>
                                        <p:tav tm="100000">
                                          <p:val>
                                            <p:strVal val="#ppt_w"/>
                                          </p:val>
                                        </p:tav>
                                      </p:tavLst>
                                    </p:anim>
                                    <p:anim calcmode="lin" valueType="num">
                                      <p:cBhvr>
                                        <p:cTn id="24" dur="500" fill="hold"/>
                                        <p:tgtEl>
                                          <p:spTgt spid="9"/>
                                        </p:tgtEl>
                                        <p:attrNameLst>
                                          <p:attrName>ppt_h</p:attrName>
                                        </p:attrNameLst>
                                      </p:cBhvr>
                                      <p:tavLst>
                                        <p:tav tm="0">
                                          <p:val>
                                            <p:strVal val="#ppt_h"/>
                                          </p:val>
                                        </p:tav>
                                        <p:tav tm="100000">
                                          <p:val>
                                            <p:strVal val="#ppt_h"/>
                                          </p:val>
                                        </p:tav>
                                      </p:tavLst>
                                    </p:anim>
                                    <p:anim calcmode="lin" valueType="num">
                                      <p:cBhvr>
                                        <p:cTn id="25" dur="500" fill="hold"/>
                                        <p:tgtEl>
                                          <p:spTgt spid="9"/>
                                        </p:tgtEl>
                                        <p:attrNameLst>
                                          <p:attrName>ppt_x</p:attrName>
                                        </p:attrNameLst>
                                      </p:cBhvr>
                                      <p:tavLst>
                                        <p:tav tm="0">
                                          <p:val>
                                            <p:strVal val="#ppt_x-.2"/>
                                          </p:val>
                                        </p:tav>
                                        <p:tav tm="100000">
                                          <p:val>
                                            <p:strVal val="#ppt_x"/>
                                          </p:val>
                                        </p:tav>
                                      </p:tavLst>
                                    </p:anim>
                                    <p:anim calcmode="lin" valueType="num">
                                      <p:cBhvr>
                                        <p:cTn id="26" dur="500" fill="hold"/>
                                        <p:tgtEl>
                                          <p:spTgt spid="9"/>
                                        </p:tgtEl>
                                        <p:attrNameLst>
                                          <p:attrName>ppt_y</p:attrName>
                                        </p:attrNameLst>
                                      </p:cBhvr>
                                      <p:tavLst>
                                        <p:tav tm="0">
                                          <p:val>
                                            <p:strVal val="#ppt_y"/>
                                          </p:val>
                                        </p:tav>
                                        <p:tav tm="100000">
                                          <p:val>
                                            <p:strVal val="#ppt_y"/>
                                          </p:val>
                                        </p:tav>
                                      </p:tavLst>
                                    </p:anim>
                                    <p:animEffect transition="in" filter="fade">
                                      <p:cBhvr>
                                        <p:cTn id="27" dur="500"/>
                                        <p:tgtEl>
                                          <p:spTgt spid="9"/>
                                        </p:tgtEl>
                                      </p:cBhvr>
                                    </p:animEffect>
                                  </p:childTnLst>
                                </p:cTn>
                              </p:par>
                            </p:childTnLst>
                          </p:cTn>
                        </p:par>
                        <p:par>
                          <p:cTn id="28" fill="hold">
                            <p:stCondLst>
                              <p:cond delay="2000"/>
                            </p:stCondLst>
                            <p:childTnLst>
                              <p:par>
                                <p:cTn id="29" presetID="5" presetClass="entr" presetSubtype="10" fill="hold" grpId="1"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checkerboard(across)">
                                      <p:cBhvr>
                                        <p:cTn id="31" dur="500"/>
                                        <p:tgtEl>
                                          <p:spTgt spid="10"/>
                                        </p:tgtEl>
                                      </p:cBhvr>
                                    </p:animEffect>
                                  </p:childTnLst>
                                </p:cTn>
                              </p:par>
                            </p:childTnLst>
                          </p:cTn>
                        </p:par>
                        <p:par>
                          <p:cTn id="32" fill="hold">
                            <p:stCondLst>
                              <p:cond delay="2500"/>
                            </p:stCondLst>
                            <p:childTnLst>
                              <p:par>
                                <p:cTn id="33" presetID="12" presetClass="entr" presetSubtype="4" fill="hold" grpId="1"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ppt_y</p:attrName>
                                        </p:attrNameLst>
                                      </p:cBhvr>
                                      <p:tavLst>
                                        <p:tav tm="0">
                                          <p:val>
                                            <p:strVal val="#ppt_y+#ppt_h*1.125000"/>
                                          </p:val>
                                        </p:tav>
                                        <p:tav tm="100000">
                                          <p:val>
                                            <p:strVal val="#ppt_y"/>
                                          </p:val>
                                        </p:tav>
                                      </p:tavLst>
                                    </p:anim>
                                    <p:animEffect transition="in" filter="wipe(up)">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bldLvl="0" animBg="1"/>
      <p:bldP spid="9" grpId="0" animBg="1"/>
      <p:bldP spid="9" grpId="1" bldLvl="0" animBg="1"/>
      <p:bldP spid="10" grpId="0" animBg="1"/>
      <p:bldP spid="10" grpId="1" bldLvl="0" animBg="1"/>
      <p:bldP spid="11" grpId="0"/>
      <p:bldP spid="11" grpId="1"/>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0095" y="784860"/>
            <a:ext cx="5288280" cy="5288280"/>
          </a:xfrm>
          <a:prstGeom prst="rect">
            <a:avLst/>
          </a:prstGeom>
          <a:solidFill>
            <a:srgbClr val="F9C5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194435" y="1219200"/>
            <a:ext cx="4420235" cy="4420235"/>
          </a:xfrm>
          <a:prstGeom prst="rect">
            <a:avLst/>
          </a:prstGeom>
          <a:blipFill rotWithShape="1">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694555" y="1540510"/>
            <a:ext cx="6722745" cy="1117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430260" y="1540510"/>
            <a:ext cx="2867025" cy="1124585"/>
          </a:xfrm>
          <a:prstGeom prst="rect">
            <a:avLst/>
          </a:prstGeom>
          <a:noFill/>
        </p:spPr>
        <p:txBody>
          <a:bodyPr wrap="square" rtlCol="0">
            <a:spAutoFit/>
          </a:bodyPr>
          <a:lstStyle/>
          <a:p>
            <a:pPr algn="r">
              <a:lnSpc>
                <a:spcPct val="140000"/>
              </a:lnSpc>
            </a:pPr>
            <a:r>
              <a:rPr lang="en-US" altLang="zh-CN" sz="2400">
                <a:solidFill>
                  <a:schemeClr val="tx1"/>
                </a:solidFill>
                <a:latin typeface="Poppins SemiBold" panose="02000000000000000000" charset="0"/>
                <a:ea typeface="华文细黑" panose="02010600040101010101" charset="-122"/>
              </a:rPr>
              <a:t>ALL OR NOTHING</a:t>
            </a:r>
          </a:p>
          <a:p>
            <a:pPr algn="r">
              <a:lnSpc>
                <a:spcPct val="140000"/>
              </a:lnSpc>
            </a:pPr>
            <a:r>
              <a:rPr lang="en-US" altLang="zh-CN" sz="2400">
                <a:solidFill>
                  <a:schemeClr val="tx1"/>
                </a:solidFill>
                <a:latin typeface="Poppins SemiBold" panose="02000000000000000000" charset="0"/>
                <a:ea typeface="华文细黑" panose="02010600040101010101" charset="-122"/>
              </a:rPr>
              <a:t>NOW OR NEVER</a:t>
            </a:r>
          </a:p>
        </p:txBody>
      </p:sp>
      <p:sp>
        <p:nvSpPr>
          <p:cNvPr id="11" name="文本框 10"/>
          <p:cNvSpPr txBox="1"/>
          <p:nvPr/>
        </p:nvSpPr>
        <p:spPr>
          <a:xfrm>
            <a:off x="6797040" y="3446780"/>
            <a:ext cx="4620260" cy="1938020"/>
          </a:xfrm>
          <a:prstGeom prst="rect">
            <a:avLst/>
          </a:prstGeom>
          <a:noFill/>
        </p:spPr>
        <p:txBody>
          <a:bodyPr wrap="square" rtlCol="0">
            <a:spAutoFit/>
          </a:bodyPr>
          <a:lstStyle/>
          <a:p>
            <a:pPr algn="l" fontAlgn="auto">
              <a:lnSpc>
                <a:spcPct val="200000"/>
              </a:lnSpc>
            </a:pPr>
            <a:r>
              <a:rPr lang="en-US" sz="1000">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a:t>
            </a:r>
          </a:p>
          <a:p>
            <a:pPr algn="l" fontAlgn="auto">
              <a:lnSpc>
                <a:spcPct val="200000"/>
              </a:lnSpc>
            </a:pPr>
            <a:endParaRPr lang="en-US" sz="1000">
              <a:latin typeface="Lora" panose="02000503000000020004" charset="0"/>
              <a:ea typeface="Open Sans Light" panose="020B0306030504020204" pitchFamily="34" charset="0"/>
              <a:cs typeface="Open Sans Light" panose="020B0306030504020204" pitchFamily="34" charset="0"/>
              <a:sym typeface="+mn-ea"/>
            </a:endParaRPr>
          </a:p>
          <a:p>
            <a:pPr algn="l" fontAlgn="auto">
              <a:lnSpc>
                <a:spcPct val="200000"/>
              </a:lnSpc>
            </a:pPr>
            <a:r>
              <a:rPr lang="en-US" sz="1000">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woman.I love you more than I've ever loved any woman. And I've waited longer for you than I've waited for any woman.</a:t>
            </a:r>
            <a:endParaRPr lang="zh-CN" altLang="en-US" sz="1000" dirty="0">
              <a:solidFill>
                <a:schemeClr val="tx1"/>
              </a:solidFill>
              <a:latin typeface="Lora" panose="02000503000000020004" charset="0"/>
              <a:ea typeface="华文细黑" panose="02010600040101010101" charset="-122"/>
              <a:sym typeface="+mn-ea"/>
            </a:endParaRP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1"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000"/>
                            </p:stCondLst>
                            <p:childTnLst>
                              <p:par>
                                <p:cTn id="15" presetID="2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edge">
                                      <p:cBhvr>
                                        <p:cTn id="17" dur="500"/>
                                        <p:tgtEl>
                                          <p:spTgt spid="4"/>
                                        </p:tgtEl>
                                      </p:cBhvr>
                                    </p:animEffect>
                                  </p:childTnLst>
                                </p:cTn>
                              </p:par>
                            </p:childTnLst>
                          </p:cTn>
                        </p:par>
                        <p:par>
                          <p:cTn id="18" fill="hold">
                            <p:stCondLst>
                              <p:cond delay="1500"/>
                            </p:stCondLst>
                            <p:childTnLst>
                              <p:par>
                                <p:cTn id="19" presetID="18" presetClass="entr" presetSubtype="6" fill="hold" grpId="3"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strips(downRight)">
                                      <p:cBhvr>
                                        <p:cTn id="21" dur="500"/>
                                        <p:tgtEl>
                                          <p:spTgt spid="14"/>
                                        </p:tgtEl>
                                      </p:cBhvr>
                                    </p:animEffect>
                                  </p:childTnLst>
                                </p:cTn>
                              </p:par>
                            </p:childTnLst>
                          </p:cTn>
                        </p:par>
                        <p:par>
                          <p:cTn id="22" fill="hold">
                            <p:stCondLst>
                              <p:cond delay="2000"/>
                            </p:stCondLst>
                            <p:childTnLst>
                              <p:par>
                                <p:cTn id="23" presetID="12" presetClass="entr" presetSubtype="4" fill="hold" grpId="1"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p:tgtEl>
                                          <p:spTgt spid="11"/>
                                        </p:tgtEl>
                                        <p:attrNameLst>
                                          <p:attrName>ppt_y</p:attrName>
                                        </p:attrNameLst>
                                      </p:cBhvr>
                                      <p:tavLst>
                                        <p:tav tm="0">
                                          <p:val>
                                            <p:strVal val="#ppt_y+#ppt_h*1.125000"/>
                                          </p:val>
                                        </p:tav>
                                        <p:tav tm="100000">
                                          <p:val>
                                            <p:strVal val="#ppt_y"/>
                                          </p:val>
                                        </p:tav>
                                      </p:tavLst>
                                    </p:anim>
                                    <p:animEffect transition="in" filter="wipe(up)">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bldLvl="0" animBg="1"/>
      <p:bldP spid="3" grpId="0" bldLvl="0" animBg="1"/>
      <p:bldP spid="4" grpId="0" bldLvl="0" animBg="1"/>
      <p:bldP spid="14" grpId="0"/>
      <p:bldP spid="14" grpId="2"/>
      <p:bldP spid="14" grpId="3"/>
      <p:bldP spid="11" grpId="0"/>
      <p:bldP spid="1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6987540" y="1809750"/>
            <a:ext cx="1997075" cy="199707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071235" y="1866900"/>
            <a:ext cx="2025015" cy="2091690"/>
          </a:xfrm>
          <a:prstGeom prst="rect">
            <a:avLst/>
          </a:prstGeom>
          <a:noFill/>
        </p:spPr>
        <p:txBody>
          <a:bodyPr wrap="square" rtlCol="0">
            <a:spAutoFit/>
          </a:bodyPr>
          <a:lstStyle/>
          <a:p>
            <a:r>
              <a:rPr lang="en-US" altLang="zh-CN" sz="13000" b="1">
                <a:latin typeface="Arial" panose="020B0604020202020204" pitchFamily="34" charset="0"/>
                <a:cs typeface="Arial" panose="020B0604020202020204" pitchFamily="34" charset="0"/>
              </a:rPr>
              <a:t>0</a:t>
            </a:r>
            <a:r>
              <a:rPr lang="en-US" altLang="zh-CN" sz="13000" b="1">
                <a:solidFill>
                  <a:schemeClr val="bg1"/>
                </a:solidFill>
                <a:latin typeface="Arial" panose="020B0604020202020204" pitchFamily="34" charset="0"/>
                <a:cs typeface="Arial" panose="020B0604020202020204" pitchFamily="34" charset="0"/>
              </a:rPr>
              <a:t>3</a:t>
            </a:r>
          </a:p>
        </p:txBody>
      </p:sp>
      <p:sp>
        <p:nvSpPr>
          <p:cNvPr id="4" name="文本框 3"/>
          <p:cNvSpPr txBox="1"/>
          <p:nvPr/>
        </p:nvSpPr>
        <p:spPr>
          <a:xfrm>
            <a:off x="4912995" y="3109595"/>
            <a:ext cx="1131570" cy="460375"/>
          </a:xfrm>
          <a:prstGeom prst="rect">
            <a:avLst/>
          </a:prstGeom>
          <a:noFill/>
        </p:spPr>
        <p:txBody>
          <a:bodyPr wrap="square" rtlCol="0">
            <a:spAutoFit/>
          </a:bodyPr>
          <a:lstStyle/>
          <a:p>
            <a:r>
              <a:rPr lang="en-US" altLang="zh-CN" sz="2400">
                <a:latin typeface="Arial Black" panose="020B0A04020102020204" charset="0"/>
                <a:cs typeface="Arial Black" panose="020B0A04020102020204" charset="0"/>
              </a:rPr>
              <a:t>PART.</a:t>
            </a:r>
          </a:p>
        </p:txBody>
      </p:sp>
      <p:sp>
        <p:nvSpPr>
          <p:cNvPr id="15" name="文本框 14"/>
          <p:cNvSpPr txBox="1"/>
          <p:nvPr/>
        </p:nvSpPr>
        <p:spPr>
          <a:xfrm>
            <a:off x="2051050" y="4075430"/>
            <a:ext cx="5828665" cy="1014730"/>
          </a:xfrm>
          <a:prstGeom prst="rect">
            <a:avLst/>
          </a:prstGeom>
          <a:noFill/>
        </p:spPr>
        <p:txBody>
          <a:bodyPr wrap="square" rtlCol="0">
            <a:spAutoFit/>
          </a:bodyPr>
          <a:lstStyle/>
          <a:p>
            <a:pPr algn="r" fontAlgn="auto">
              <a:lnSpc>
                <a:spcPct val="200000"/>
              </a:lnSpc>
            </a:pPr>
            <a:r>
              <a:rPr lang="zh-CN" altLang="en-US" sz="1000">
                <a:solidFill>
                  <a:schemeClr val="tx1">
                    <a:lumMod val="75000"/>
                    <a:lumOff val="25000"/>
                  </a:schemeClr>
                </a:solidFill>
                <a:latin typeface="Lora" panose="02000503000000020004" charset="0"/>
                <a:ea typeface="华文细黑" panose="02010600040101010101" charset="-122"/>
              </a:rPr>
              <a:t>I love you more than I've ever loved any woman. And I've waited longer for you than I've waited for any woman.</a:t>
            </a:r>
            <a:r>
              <a:rPr lang="zh-CN" altLang="en-US" sz="1000">
                <a:solidFill>
                  <a:schemeClr val="tx1">
                    <a:lumMod val="75000"/>
                    <a:lumOff val="25000"/>
                  </a:schemeClr>
                </a:solidFill>
                <a:latin typeface="Lora" panose="02000503000000020004" charset="0"/>
                <a:ea typeface="华文细黑" panose="02010600040101010101" charset="-122"/>
                <a:sym typeface="+mn-ea"/>
              </a:rPr>
              <a:t>I love you more than I've ever loved any woman. And I've waited longer for you than I've waited for any woman.</a:t>
            </a:r>
          </a:p>
        </p:txBody>
      </p:sp>
      <p:sp>
        <p:nvSpPr>
          <p:cNvPr id="19" name="文本框 18"/>
          <p:cNvSpPr txBox="1"/>
          <p:nvPr/>
        </p:nvSpPr>
        <p:spPr>
          <a:xfrm>
            <a:off x="11539220" y="4333240"/>
            <a:ext cx="459740" cy="1642745"/>
          </a:xfrm>
          <a:prstGeom prst="rect">
            <a:avLst/>
          </a:prstGeom>
          <a:noFill/>
        </p:spPr>
        <p:txBody>
          <a:bodyPr vert="eaVert" wrap="square" rtlCol="0">
            <a:spAutoFit/>
          </a:bodyPr>
          <a:lstStyle/>
          <a:p>
            <a:pPr algn="r"/>
            <a:r>
              <a:rPr lang="en-US" altLang="zh-CN">
                <a:solidFill>
                  <a:schemeClr val="tx1"/>
                </a:solidFill>
                <a:latin typeface="Marsh Stencil" charset="0"/>
                <a:cs typeface="Marsh Stencil" charset="0"/>
              </a:rPr>
              <a:t>BAOTUWANG</a:t>
            </a:r>
          </a:p>
        </p:txBody>
      </p:sp>
      <p:sp>
        <p:nvSpPr>
          <p:cNvPr id="5" name="椭圆 4"/>
          <p:cNvSpPr/>
          <p:nvPr/>
        </p:nvSpPr>
        <p:spPr>
          <a:xfrm>
            <a:off x="11668760" y="4133215"/>
            <a:ext cx="200025" cy="200025"/>
          </a:xfrm>
          <a:prstGeom prst="ellipse">
            <a:avLst/>
          </a:prstGeom>
          <a:solidFill>
            <a:srgbClr val="F9C5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9545" y="484505"/>
            <a:ext cx="459740" cy="2571115"/>
          </a:xfrm>
          <a:prstGeom prst="rect">
            <a:avLst/>
          </a:prstGeom>
          <a:noFill/>
        </p:spPr>
        <p:txBody>
          <a:bodyPr vert="eaVert" wrap="square" rtlCol="0">
            <a:spAutoFit/>
          </a:bodyPr>
          <a:lstStyle/>
          <a:p>
            <a:pPr algn="l" fontAlgn="auto">
              <a:lnSpc>
                <a:spcPct val="100000"/>
              </a:lnSpc>
            </a:pPr>
            <a:r>
              <a:rPr lang="en-US" altLang="zh-CN">
                <a:solidFill>
                  <a:schemeClr val="tx1">
                    <a:lumMod val="65000"/>
                    <a:lumOff val="35000"/>
                  </a:schemeClr>
                </a:solidFill>
                <a:latin typeface="Poppins SemiBold" panose="02000000000000000000" charset="0"/>
                <a:ea typeface="华文细黑" panose="02010600040101010101" charset="-122"/>
                <a:sym typeface="+mn-ea"/>
              </a:rPr>
              <a:t>THIS IS YOUR FUTUTE</a:t>
            </a:r>
            <a:endParaRPr lang="en-US" altLang="zh-CN">
              <a:solidFill>
                <a:schemeClr val="tx1">
                  <a:lumMod val="65000"/>
                  <a:lumOff val="35000"/>
                </a:schemeClr>
              </a:solidFill>
              <a:latin typeface="Poppins SemiBold" panose="02000000000000000000" charset="0"/>
              <a:ea typeface="华文细黑" panose="02010600040101010101" charset="-122"/>
              <a:cs typeface="Marsh Stencil" charset="0"/>
              <a:sym typeface="+mn-ea"/>
            </a:endParaRP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8" presetClass="entr" presetSubtype="16" fill="hold" grpId="0" nodeType="afterEffect">
                                  <p:stCondLst>
                                    <p:cond delay="0"/>
                                  </p:stCondLst>
                                  <p:childTnLst>
                                    <p:set>
                                      <p:cBhvr>
                                        <p:cTn id="14" dur="500" fill="hold">
                                          <p:stCondLst>
                                            <p:cond delay="0"/>
                                          </p:stCondLst>
                                        </p:cTn>
                                        <p:tgtEl>
                                          <p:spTgt spid="3"/>
                                        </p:tgtEl>
                                        <p:attrNameLst>
                                          <p:attrName>style.visibility</p:attrName>
                                        </p:attrNameLst>
                                      </p:cBhvr>
                                      <p:to>
                                        <p:strVal val="visible"/>
                                      </p:to>
                                    </p:set>
                                    <p:animEffect transition="in" filter="diamond(in)">
                                      <p:cBhvr>
                                        <p:cTn id="15" dur="500"/>
                                        <p:tgtEl>
                                          <p:spTgt spid="3"/>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p:tgtEl>
                                          <p:spTgt spid="15"/>
                                        </p:tgtEl>
                                        <p:attrNameLst>
                                          <p:attrName>ppt_y</p:attrName>
                                        </p:attrNameLst>
                                      </p:cBhvr>
                                      <p:tavLst>
                                        <p:tav tm="0">
                                          <p:val>
                                            <p:strVal val="#ppt_y+#ppt_h*1.125000"/>
                                          </p:val>
                                        </p:tav>
                                        <p:tav tm="100000">
                                          <p:val>
                                            <p:strVal val="#ppt_y"/>
                                          </p:val>
                                        </p:tav>
                                      </p:tavLst>
                                    </p:anim>
                                    <p:animEffect transition="in" filter="wipe(up)">
                                      <p:cBhvr>
                                        <p:cTn id="20" dur="500"/>
                                        <p:tgtEl>
                                          <p:spTgt spid="15"/>
                                        </p:tgtEl>
                                      </p:cBhvr>
                                    </p:animEffect>
                                  </p:childTnLst>
                                </p:cTn>
                              </p:par>
                            </p:childTnLst>
                          </p:cTn>
                        </p:par>
                        <p:par>
                          <p:cTn id="21" fill="hold">
                            <p:stCondLst>
                              <p:cond delay="2000"/>
                            </p:stCondLst>
                            <p:childTnLst>
                              <p:par>
                                <p:cTn id="22" presetID="47" presetClass="entr" presetSubtype="0" fill="hold" grpId="0" nodeType="afterEffect">
                                  <p:stCondLst>
                                    <p:cond delay="0"/>
                                  </p:stCondLst>
                                  <p:childTnLst>
                                    <p:set>
                                      <p:cBhvr>
                                        <p:cTn id="23" dur="500"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47" presetClass="entr" presetSubtype="0" fill="hold" grpId="0" nodeType="afterEffect">
                                  <p:stCondLst>
                                    <p:cond delay="0"/>
                                  </p:stCondLst>
                                  <p:childTnLst>
                                    <p:set>
                                      <p:cBhvr>
                                        <p:cTn id="29" dur="500"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anim calcmode="lin" valueType="num">
                                      <p:cBhvr>
                                        <p:cTn id="31" dur="500" fill="hold"/>
                                        <p:tgtEl>
                                          <p:spTgt spid="5"/>
                                        </p:tgtEl>
                                        <p:attrNameLst>
                                          <p:attrName>ppt_x</p:attrName>
                                        </p:attrNameLst>
                                      </p:cBhvr>
                                      <p:tavLst>
                                        <p:tav tm="0">
                                          <p:val>
                                            <p:strVal val="#ppt_x"/>
                                          </p:val>
                                        </p:tav>
                                        <p:tav tm="100000">
                                          <p:val>
                                            <p:strVal val="#ppt_x"/>
                                          </p:val>
                                        </p:tav>
                                      </p:tavLst>
                                    </p:anim>
                                    <p:anim calcmode="lin" valueType="num">
                                      <p:cBhvr>
                                        <p:cTn id="32" dur="500" fill="hold"/>
                                        <p:tgtEl>
                                          <p:spTgt spid="5"/>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42" presetClass="entr" presetSubtype="0" fill="hold" grpId="0" nodeType="afterEffect">
                                  <p:stCondLst>
                                    <p:cond delay="0"/>
                                  </p:stCondLst>
                                  <p:childTnLst>
                                    <p:set>
                                      <p:cBhvr>
                                        <p:cTn id="35" dur="500"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anim calcmode="lin" valueType="num">
                                      <p:cBhvr>
                                        <p:cTn id="37" dur="500" fill="hold"/>
                                        <p:tgtEl>
                                          <p:spTgt spid="19"/>
                                        </p:tgtEl>
                                        <p:attrNameLst>
                                          <p:attrName>ppt_x</p:attrName>
                                        </p:attrNameLst>
                                      </p:cBhvr>
                                      <p:tavLst>
                                        <p:tav tm="0">
                                          <p:val>
                                            <p:strVal val="#ppt_x"/>
                                          </p:val>
                                        </p:tav>
                                        <p:tav tm="100000">
                                          <p:val>
                                            <p:strVal val="#ppt_x"/>
                                          </p:val>
                                        </p:tav>
                                      </p:tavLst>
                                    </p:anim>
                                    <p:anim calcmode="lin" valueType="num">
                                      <p:cBhvr>
                                        <p:cTn id="3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P spid="15" grpId="0"/>
      <p:bldP spid="19" grpId="0"/>
      <p:bldP spid="5" grpId="0" bldLvl="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4"/>
          <a:stretch>
            <a:fillRect/>
          </a:stretch>
        </p:blipFill>
        <p:spPr>
          <a:xfrm>
            <a:off x="278765" y="-1038225"/>
            <a:ext cx="8733155" cy="9418955"/>
          </a:xfrm>
          <a:prstGeom prst="rect">
            <a:avLst/>
          </a:prstGeom>
        </p:spPr>
      </p:pic>
      <p:sp>
        <p:nvSpPr>
          <p:cNvPr id="4" name="文本框 3"/>
          <p:cNvSpPr txBox="1"/>
          <p:nvPr/>
        </p:nvSpPr>
        <p:spPr>
          <a:xfrm>
            <a:off x="7261225" y="1470660"/>
            <a:ext cx="2952115" cy="9772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black"/>
                </a:solidFill>
                <a:effectLst/>
                <a:uLnTx/>
                <a:uFillTx/>
                <a:latin typeface="Poppins SemiBold" panose="02000000000000000000" charset="0"/>
                <a:ea typeface="华文细黑" panose="02010600040101010101" charset="-122"/>
                <a:cs typeface="+mn-cs"/>
              </a:rPr>
              <a:t>ALL OR NOTHING</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black"/>
                </a:solidFill>
                <a:effectLst/>
                <a:uLnTx/>
                <a:uFillTx/>
                <a:latin typeface="Poppins SemiBold" panose="02000000000000000000" charset="0"/>
                <a:ea typeface="华文细黑" panose="02010600040101010101" charset="-122"/>
                <a:cs typeface="+mn-cs"/>
              </a:rPr>
              <a:t>NOW OR NEVER</a:t>
            </a:r>
          </a:p>
        </p:txBody>
      </p:sp>
      <p:cxnSp>
        <p:nvCxnSpPr>
          <p:cNvPr id="6" name="直接连接符 5"/>
          <p:cNvCxnSpPr/>
          <p:nvPr/>
        </p:nvCxnSpPr>
        <p:spPr>
          <a:xfrm>
            <a:off x="7341235" y="2670810"/>
            <a:ext cx="868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261225" y="2963545"/>
            <a:ext cx="3982720" cy="1938020"/>
          </a:xfrm>
          <a:prstGeom prst="rect">
            <a:avLst/>
          </a:prstGeom>
          <a:noFill/>
        </p:spPr>
        <p:txBody>
          <a:bodyPr wrap="square" rtlCol="0">
            <a:spAutoFit/>
          </a:bodyPr>
          <a:lstStyle/>
          <a:p>
            <a:pPr algn="l" fontAlgn="auto">
              <a:lnSpc>
                <a:spcPct val="200000"/>
              </a:lnSpc>
            </a:pPr>
            <a:r>
              <a:rPr lang="en-US" sz="1000">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a:t>
            </a:r>
          </a:p>
          <a:p>
            <a:pPr algn="l" fontAlgn="auto">
              <a:lnSpc>
                <a:spcPct val="200000"/>
              </a:lnSpc>
            </a:pPr>
            <a:r>
              <a:rPr lang="en-US" sz="1000">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woman.I love you more than I've ever loved any woman. And I've waited longer for you than I've waited for any woman.</a:t>
            </a:r>
            <a:endParaRPr lang="zh-CN" altLang="en-US" sz="1000" dirty="0">
              <a:solidFill>
                <a:schemeClr val="tx1"/>
              </a:solidFill>
              <a:latin typeface="Lora" panose="02000503000000020004" charset="0"/>
              <a:ea typeface="华文细黑" panose="02010600040101010101" charset="-122"/>
              <a:sym typeface="+mn-ea"/>
            </a:endParaRPr>
          </a:p>
        </p:txBody>
      </p:sp>
      <p:sp>
        <p:nvSpPr>
          <p:cNvPr id="301" name="微信"/>
          <p:cNvSpPr/>
          <p:nvPr/>
        </p:nvSpPr>
        <p:spPr>
          <a:xfrm>
            <a:off x="7341235" y="5120640"/>
            <a:ext cx="335280" cy="267335"/>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02" name="微博"/>
          <p:cNvSpPr/>
          <p:nvPr/>
        </p:nvSpPr>
        <p:spPr>
          <a:xfrm>
            <a:off x="7959090" y="5120640"/>
            <a:ext cx="315595" cy="288925"/>
          </a:xfrm>
          <a:custGeom>
            <a:avLst/>
            <a:gdLst/>
            <a:ahLst/>
            <a:cxnLst/>
            <a:rect l="l" t="t" r="r" b="b"/>
            <a:pathLst>
              <a:path w="684048" h="556307">
                <a:moveTo>
                  <a:pt x="222901" y="383453"/>
                </a:moveTo>
                <a:cubicBezTo>
                  <a:pt x="218315" y="383977"/>
                  <a:pt x="213613" y="385281"/>
                  <a:pt x="209039" y="387420"/>
                </a:cubicBezTo>
                <a:cubicBezTo>
                  <a:pt x="190739" y="395979"/>
                  <a:pt x="181407" y="414680"/>
                  <a:pt x="188193" y="429191"/>
                </a:cubicBezTo>
                <a:cubicBezTo>
                  <a:pt x="194980" y="443702"/>
                  <a:pt x="215317" y="448527"/>
                  <a:pt x="233616" y="439969"/>
                </a:cubicBezTo>
                <a:cubicBezTo>
                  <a:pt x="251915" y="431410"/>
                  <a:pt x="261248" y="412709"/>
                  <a:pt x="254461" y="398198"/>
                </a:cubicBezTo>
                <a:cubicBezTo>
                  <a:pt x="249371" y="387315"/>
                  <a:pt x="236659" y="381879"/>
                  <a:pt x="222901" y="383453"/>
                </a:cubicBezTo>
                <a:close/>
                <a:moveTo>
                  <a:pt x="284035" y="369073"/>
                </a:moveTo>
                <a:cubicBezTo>
                  <a:pt x="281538" y="368297"/>
                  <a:pt x="278657" y="368441"/>
                  <a:pt x="275985" y="369691"/>
                </a:cubicBezTo>
                <a:cubicBezTo>
                  <a:pt x="270641" y="372190"/>
                  <a:pt x="268154" y="378164"/>
                  <a:pt x="270432" y="383034"/>
                </a:cubicBezTo>
                <a:cubicBezTo>
                  <a:pt x="272710" y="387904"/>
                  <a:pt x="278888" y="389825"/>
                  <a:pt x="284233" y="387325"/>
                </a:cubicBezTo>
                <a:cubicBezTo>
                  <a:pt x="289577" y="384826"/>
                  <a:pt x="292063" y="378852"/>
                  <a:pt x="289785" y="373982"/>
                </a:cubicBezTo>
                <a:cubicBezTo>
                  <a:pt x="288647" y="371547"/>
                  <a:pt x="286533" y="369850"/>
                  <a:pt x="284035" y="369073"/>
                </a:cubicBezTo>
                <a:close/>
                <a:moveTo>
                  <a:pt x="266604" y="297070"/>
                </a:moveTo>
                <a:cubicBezTo>
                  <a:pt x="319078" y="300338"/>
                  <a:pt x="362309" y="335548"/>
                  <a:pt x="367763" y="383070"/>
                </a:cubicBezTo>
                <a:cubicBezTo>
                  <a:pt x="373996" y="437381"/>
                  <a:pt x="328527" y="487207"/>
                  <a:pt x="266205" y="494360"/>
                </a:cubicBezTo>
                <a:cubicBezTo>
                  <a:pt x="203883" y="501513"/>
                  <a:pt x="148308" y="463284"/>
                  <a:pt x="142074" y="408972"/>
                </a:cubicBezTo>
                <a:cubicBezTo>
                  <a:pt x="135841" y="354661"/>
                  <a:pt x="181310" y="304835"/>
                  <a:pt x="243632" y="297682"/>
                </a:cubicBezTo>
                <a:cubicBezTo>
                  <a:pt x="251423" y="296788"/>
                  <a:pt x="259108" y="296603"/>
                  <a:pt x="266604" y="297070"/>
                </a:cubicBezTo>
                <a:close/>
                <a:moveTo>
                  <a:pt x="297042" y="252387"/>
                </a:moveTo>
                <a:cubicBezTo>
                  <a:pt x="283618" y="252176"/>
                  <a:pt x="269820" y="252839"/>
                  <a:pt x="255793" y="254449"/>
                </a:cubicBezTo>
                <a:cubicBezTo>
                  <a:pt x="143583" y="267328"/>
                  <a:pt x="59288" y="335880"/>
                  <a:pt x="67516" y="407566"/>
                </a:cubicBezTo>
                <a:cubicBezTo>
                  <a:pt x="75743" y="479252"/>
                  <a:pt x="173377" y="526925"/>
                  <a:pt x="285587" y="514046"/>
                </a:cubicBezTo>
                <a:cubicBezTo>
                  <a:pt x="397797" y="501168"/>
                  <a:pt x="482091" y="432615"/>
                  <a:pt x="473864" y="360929"/>
                </a:cubicBezTo>
                <a:cubicBezTo>
                  <a:pt x="466665" y="298204"/>
                  <a:pt x="391015" y="253864"/>
                  <a:pt x="297042" y="252387"/>
                </a:cubicBezTo>
                <a:close/>
                <a:moveTo>
                  <a:pt x="509416" y="97868"/>
                </a:moveTo>
                <a:cubicBezTo>
                  <a:pt x="544841" y="99182"/>
                  <a:pt x="588107" y="127580"/>
                  <a:pt x="590257" y="183051"/>
                </a:cubicBezTo>
                <a:cubicBezTo>
                  <a:pt x="592352" y="199448"/>
                  <a:pt x="588214" y="215684"/>
                  <a:pt x="579852" y="229407"/>
                </a:cubicBezTo>
                <a:lnTo>
                  <a:pt x="580228" y="229581"/>
                </a:lnTo>
                <a:cubicBezTo>
                  <a:pt x="580244" y="229743"/>
                  <a:pt x="580186" y="229872"/>
                  <a:pt x="580126" y="230000"/>
                </a:cubicBezTo>
                <a:lnTo>
                  <a:pt x="578707" y="232024"/>
                </a:lnTo>
                <a:cubicBezTo>
                  <a:pt x="578590" y="232839"/>
                  <a:pt x="578192" y="233485"/>
                  <a:pt x="577787" y="234126"/>
                </a:cubicBezTo>
                <a:lnTo>
                  <a:pt x="577385" y="233908"/>
                </a:lnTo>
                <a:cubicBezTo>
                  <a:pt x="572286" y="241165"/>
                  <a:pt x="563167" y="244302"/>
                  <a:pt x="554750" y="241632"/>
                </a:cubicBezTo>
                <a:lnTo>
                  <a:pt x="548315" y="238643"/>
                </a:lnTo>
                <a:cubicBezTo>
                  <a:pt x="539522" y="233101"/>
                  <a:pt x="536249" y="221620"/>
                  <a:pt x="540834" y="211750"/>
                </a:cubicBezTo>
                <a:lnTo>
                  <a:pt x="541088" y="211402"/>
                </a:lnTo>
                <a:lnTo>
                  <a:pt x="541243" y="211474"/>
                </a:lnTo>
                <a:cubicBezTo>
                  <a:pt x="549302" y="193084"/>
                  <a:pt x="546794" y="175359"/>
                  <a:pt x="541863" y="165391"/>
                </a:cubicBezTo>
                <a:cubicBezTo>
                  <a:pt x="534763" y="151042"/>
                  <a:pt x="514479" y="135118"/>
                  <a:pt x="480142" y="145181"/>
                </a:cubicBezTo>
                <a:lnTo>
                  <a:pt x="480025" y="144483"/>
                </a:lnTo>
                <a:cubicBezTo>
                  <a:pt x="471706" y="144624"/>
                  <a:pt x="464282" y="140887"/>
                  <a:pt x="461009" y="134412"/>
                </a:cubicBezTo>
                <a:lnTo>
                  <a:pt x="458966" y="128175"/>
                </a:lnTo>
                <a:cubicBezTo>
                  <a:pt x="457496" y="119354"/>
                  <a:pt x="463572" y="110158"/>
                  <a:pt x="473636" y="106144"/>
                </a:cubicBezTo>
                <a:lnTo>
                  <a:pt x="473571" y="105761"/>
                </a:lnTo>
                <a:cubicBezTo>
                  <a:pt x="485121" y="99922"/>
                  <a:pt x="497817" y="97438"/>
                  <a:pt x="509416" y="97868"/>
                </a:cubicBezTo>
                <a:close/>
                <a:moveTo>
                  <a:pt x="286518" y="82088"/>
                </a:moveTo>
                <a:cubicBezTo>
                  <a:pt x="376738" y="91976"/>
                  <a:pt x="317665" y="163994"/>
                  <a:pt x="337363" y="184000"/>
                </a:cubicBezTo>
                <a:cubicBezTo>
                  <a:pt x="387081" y="179119"/>
                  <a:pt x="437510" y="146098"/>
                  <a:pt x="486517" y="169358"/>
                </a:cubicBezTo>
                <a:cubicBezTo>
                  <a:pt x="533076" y="203014"/>
                  <a:pt x="494312" y="233925"/>
                  <a:pt x="501054" y="264835"/>
                </a:cubicBezTo>
                <a:cubicBezTo>
                  <a:pt x="649340" y="323962"/>
                  <a:pt x="585744" y="409170"/>
                  <a:pt x="562675" y="436725"/>
                </a:cubicBezTo>
                <a:cubicBezTo>
                  <a:pt x="354965" y="648778"/>
                  <a:pt x="45454" y="533772"/>
                  <a:pt x="10807" y="435328"/>
                </a:cubicBezTo>
                <a:cubicBezTo>
                  <a:pt x="-41075" y="330306"/>
                  <a:pt x="100878" y="89491"/>
                  <a:pt x="286518" y="82088"/>
                </a:cubicBezTo>
                <a:close/>
                <a:moveTo>
                  <a:pt x="489068" y="0"/>
                </a:moveTo>
                <a:cubicBezTo>
                  <a:pt x="596753" y="0"/>
                  <a:pt x="684048" y="87296"/>
                  <a:pt x="684048" y="194980"/>
                </a:cubicBezTo>
                <a:cubicBezTo>
                  <a:pt x="684048" y="216847"/>
                  <a:pt x="680448" y="237874"/>
                  <a:pt x="672966" y="257215"/>
                </a:cubicBezTo>
                <a:lnTo>
                  <a:pt x="672379" y="257003"/>
                </a:lnTo>
                <a:cubicBezTo>
                  <a:pt x="668967" y="265617"/>
                  <a:pt x="657523" y="269364"/>
                  <a:pt x="645725" y="265916"/>
                </a:cubicBezTo>
                <a:lnTo>
                  <a:pt x="637884" y="262819"/>
                </a:lnTo>
                <a:cubicBezTo>
                  <a:pt x="627530" y="257587"/>
                  <a:pt x="621785" y="247890"/>
                  <a:pt x="624308" y="239644"/>
                </a:cubicBezTo>
                <a:lnTo>
                  <a:pt x="623975" y="239524"/>
                </a:lnTo>
                <a:cubicBezTo>
                  <a:pt x="629260" y="225659"/>
                  <a:pt x="631774" y="210613"/>
                  <a:pt x="631774" y="194980"/>
                </a:cubicBezTo>
                <a:cubicBezTo>
                  <a:pt x="631774" y="116165"/>
                  <a:pt x="567883" y="52274"/>
                  <a:pt x="489068" y="52274"/>
                </a:cubicBezTo>
                <a:lnTo>
                  <a:pt x="469942" y="54202"/>
                </a:lnTo>
                <a:lnTo>
                  <a:pt x="469951" y="54239"/>
                </a:lnTo>
                <a:cubicBezTo>
                  <a:pt x="469861" y="54366"/>
                  <a:pt x="469744" y="54397"/>
                  <a:pt x="469627" y="54427"/>
                </a:cubicBezTo>
                <a:cubicBezTo>
                  <a:pt x="460634" y="56697"/>
                  <a:pt x="450861" y="49439"/>
                  <a:pt x="446718" y="37636"/>
                </a:cubicBezTo>
                <a:lnTo>
                  <a:pt x="444619" y="29323"/>
                </a:lnTo>
                <a:cubicBezTo>
                  <a:pt x="442667" y="16995"/>
                  <a:pt x="447797" y="5987"/>
                  <a:pt x="456757" y="3699"/>
                </a:cubicBezTo>
                <a:lnTo>
                  <a:pt x="456661" y="3267"/>
                </a:lnTo>
                <a:cubicBezTo>
                  <a:pt x="467135" y="923"/>
                  <a:pt x="477994" y="0"/>
                  <a:pt x="48906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 name="Facebook"/>
          <p:cNvSpPr/>
          <p:nvPr/>
        </p:nvSpPr>
        <p:spPr bwMode="auto">
          <a:xfrm>
            <a:off x="8548370" y="5121275"/>
            <a:ext cx="288290" cy="288290"/>
          </a:xfrm>
          <a:custGeom>
            <a:avLst/>
            <a:gdLst>
              <a:gd name="T0" fmla="*/ 1619882 w 3951"/>
              <a:gd name="T1" fmla="*/ 1800397 h 3950"/>
              <a:gd name="T2" fmla="*/ 1077795 w 3951"/>
              <a:gd name="T3" fmla="*/ 1800397 h 3950"/>
              <a:gd name="T4" fmla="*/ 1077795 w 3951"/>
              <a:gd name="T5" fmla="*/ 1153621 h 3950"/>
              <a:gd name="T6" fmla="*/ 1290075 w 3951"/>
              <a:gd name="T7" fmla="*/ 1153621 h 3950"/>
              <a:gd name="T8" fmla="*/ 1290075 w 3951"/>
              <a:gd name="T9" fmla="*/ 901110 h 3950"/>
              <a:gd name="T10" fmla="*/ 1080984 w 3951"/>
              <a:gd name="T11" fmla="*/ 901110 h 3950"/>
              <a:gd name="T12" fmla="*/ 1080984 w 3951"/>
              <a:gd name="T13" fmla="*/ 753432 h 3950"/>
              <a:gd name="T14" fmla="*/ 1160703 w 3951"/>
              <a:gd name="T15" fmla="*/ 683695 h 3950"/>
              <a:gd name="T16" fmla="*/ 1365238 w 3951"/>
              <a:gd name="T17" fmla="*/ 682783 h 3950"/>
              <a:gd name="T18" fmla="*/ 1365238 w 3951"/>
              <a:gd name="T19" fmla="*/ 433918 h 3950"/>
              <a:gd name="T20" fmla="*/ 1037708 w 3951"/>
              <a:gd name="T21" fmla="*/ 433918 h 3950"/>
              <a:gd name="T22" fmla="*/ 791719 w 3951"/>
              <a:gd name="T23" fmla="*/ 705118 h 3950"/>
              <a:gd name="T24" fmla="*/ 791719 w 3951"/>
              <a:gd name="T25" fmla="*/ 901566 h 3950"/>
              <a:gd name="T26" fmla="*/ 610417 w 3951"/>
              <a:gd name="T27" fmla="*/ 901566 h 3950"/>
              <a:gd name="T28" fmla="*/ 609506 w 3951"/>
              <a:gd name="T29" fmla="*/ 1153621 h 3950"/>
              <a:gd name="T30" fmla="*/ 791719 w 3951"/>
              <a:gd name="T31" fmla="*/ 1153621 h 3950"/>
              <a:gd name="T32" fmla="*/ 791719 w 3951"/>
              <a:gd name="T33" fmla="*/ 1800397 h 3950"/>
              <a:gd name="T34" fmla="*/ 179936 w 3951"/>
              <a:gd name="T35" fmla="*/ 1800397 h 3950"/>
              <a:gd name="T36" fmla="*/ 0 w 3951"/>
              <a:gd name="T37" fmla="*/ 1620357 h 3950"/>
              <a:gd name="T38" fmla="*/ 0 w 3951"/>
              <a:gd name="T39" fmla="*/ 180040 h 3950"/>
              <a:gd name="T40" fmla="*/ 179936 w 3951"/>
              <a:gd name="T41" fmla="*/ 0 h 3950"/>
              <a:gd name="T42" fmla="*/ 1619882 w 3951"/>
              <a:gd name="T43" fmla="*/ 0 h 3950"/>
              <a:gd name="T44" fmla="*/ 1799818 w 3951"/>
              <a:gd name="T45" fmla="*/ 180040 h 3950"/>
              <a:gd name="T46" fmla="*/ 1799818 w 3951"/>
              <a:gd name="T47" fmla="*/ 1620357 h 3950"/>
              <a:gd name="T48" fmla="*/ 1619882 w 3951"/>
              <a:gd name="T49" fmla="*/ 1800397 h 39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951" h="3950">
                <a:moveTo>
                  <a:pt x="3556" y="3950"/>
                </a:moveTo>
                <a:cubicBezTo>
                  <a:pt x="2366" y="3950"/>
                  <a:pt x="2366" y="3950"/>
                  <a:pt x="2366" y="3950"/>
                </a:cubicBezTo>
                <a:cubicBezTo>
                  <a:pt x="2366" y="2531"/>
                  <a:pt x="2366" y="2531"/>
                  <a:pt x="2366" y="2531"/>
                </a:cubicBezTo>
                <a:cubicBezTo>
                  <a:pt x="2832" y="2531"/>
                  <a:pt x="2832" y="2531"/>
                  <a:pt x="2832" y="2531"/>
                </a:cubicBezTo>
                <a:cubicBezTo>
                  <a:pt x="2832" y="1977"/>
                  <a:pt x="2832" y="1977"/>
                  <a:pt x="2832" y="1977"/>
                </a:cubicBezTo>
                <a:cubicBezTo>
                  <a:pt x="2373" y="1977"/>
                  <a:pt x="2373" y="1977"/>
                  <a:pt x="2373" y="1977"/>
                </a:cubicBezTo>
                <a:cubicBezTo>
                  <a:pt x="2373" y="1653"/>
                  <a:pt x="2373" y="1653"/>
                  <a:pt x="2373" y="1653"/>
                </a:cubicBezTo>
                <a:cubicBezTo>
                  <a:pt x="2373" y="1653"/>
                  <a:pt x="2376" y="1500"/>
                  <a:pt x="2548" y="1500"/>
                </a:cubicBezTo>
                <a:cubicBezTo>
                  <a:pt x="2720" y="1500"/>
                  <a:pt x="2997" y="1498"/>
                  <a:pt x="2997" y="1498"/>
                </a:cubicBezTo>
                <a:cubicBezTo>
                  <a:pt x="2997" y="952"/>
                  <a:pt x="2997" y="952"/>
                  <a:pt x="2997" y="952"/>
                </a:cubicBezTo>
                <a:cubicBezTo>
                  <a:pt x="2997" y="952"/>
                  <a:pt x="2243" y="952"/>
                  <a:pt x="2278" y="952"/>
                </a:cubicBezTo>
                <a:cubicBezTo>
                  <a:pt x="1774" y="952"/>
                  <a:pt x="1738" y="1547"/>
                  <a:pt x="1738" y="1547"/>
                </a:cubicBezTo>
                <a:cubicBezTo>
                  <a:pt x="1738" y="1978"/>
                  <a:pt x="1738" y="1978"/>
                  <a:pt x="1738" y="1978"/>
                </a:cubicBezTo>
                <a:cubicBezTo>
                  <a:pt x="1340" y="1978"/>
                  <a:pt x="1340" y="1978"/>
                  <a:pt x="1340" y="1978"/>
                </a:cubicBezTo>
                <a:cubicBezTo>
                  <a:pt x="1338" y="2531"/>
                  <a:pt x="1338" y="2531"/>
                  <a:pt x="1338" y="2531"/>
                </a:cubicBezTo>
                <a:cubicBezTo>
                  <a:pt x="1738" y="2531"/>
                  <a:pt x="1738" y="2531"/>
                  <a:pt x="1738" y="2531"/>
                </a:cubicBezTo>
                <a:cubicBezTo>
                  <a:pt x="1738" y="3950"/>
                  <a:pt x="1738" y="3950"/>
                  <a:pt x="1738" y="3950"/>
                </a:cubicBezTo>
                <a:cubicBezTo>
                  <a:pt x="395" y="3950"/>
                  <a:pt x="395" y="3950"/>
                  <a:pt x="395" y="3950"/>
                </a:cubicBezTo>
                <a:cubicBezTo>
                  <a:pt x="177" y="3950"/>
                  <a:pt x="0" y="3773"/>
                  <a:pt x="0" y="3555"/>
                </a:cubicBezTo>
                <a:cubicBezTo>
                  <a:pt x="0" y="395"/>
                  <a:pt x="0" y="395"/>
                  <a:pt x="0" y="395"/>
                </a:cubicBezTo>
                <a:cubicBezTo>
                  <a:pt x="0" y="177"/>
                  <a:pt x="177" y="0"/>
                  <a:pt x="395" y="0"/>
                </a:cubicBezTo>
                <a:cubicBezTo>
                  <a:pt x="3556" y="0"/>
                  <a:pt x="3556" y="0"/>
                  <a:pt x="3556" y="0"/>
                </a:cubicBezTo>
                <a:cubicBezTo>
                  <a:pt x="3774" y="0"/>
                  <a:pt x="3951" y="177"/>
                  <a:pt x="3951" y="395"/>
                </a:cubicBezTo>
                <a:cubicBezTo>
                  <a:pt x="3951" y="3555"/>
                  <a:pt x="3951" y="3555"/>
                  <a:pt x="3951" y="3555"/>
                </a:cubicBezTo>
                <a:cubicBezTo>
                  <a:pt x="3951" y="3773"/>
                  <a:pt x="3774" y="3950"/>
                  <a:pt x="3556" y="395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diamond(in)">
                                      <p:cBhvr>
                                        <p:cTn id="7" dur="500"/>
                                        <p:tgtEl>
                                          <p:spTgt spid="7"/>
                                        </p:tgtEl>
                                      </p:cBhvr>
                                    </p:animEffect>
                                  </p:childTnLst>
                                </p:cTn>
                              </p:par>
                            </p:childTnLst>
                          </p:cTn>
                        </p:par>
                        <p:par>
                          <p:cTn id="8" fill="hold">
                            <p:stCondLst>
                              <p:cond delay="500"/>
                            </p:stCondLst>
                            <p:childTnLst>
                              <p:par>
                                <p:cTn id="9" presetID="18" presetClass="entr" presetSubtype="6" fill="hold" grpId="2"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downRigh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12" presetClass="entr" presetSubtype="4" fill="hold" grpId="1"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ppt_y</p:attrName>
                                        </p:attrNameLst>
                                      </p:cBhvr>
                                      <p:tavLst>
                                        <p:tav tm="0">
                                          <p:val>
                                            <p:strVal val="#ppt_y+#ppt_h*1.125000"/>
                                          </p:val>
                                        </p:tav>
                                        <p:tav tm="100000">
                                          <p:val>
                                            <p:strVal val="#ppt_y"/>
                                          </p:val>
                                        </p:tav>
                                      </p:tavLst>
                                    </p:anim>
                                    <p:animEffect transition="in" filter="wipe(up)">
                                      <p:cBhvr>
                                        <p:cTn id="20" dur="500"/>
                                        <p:tgtEl>
                                          <p:spTgt spid="3"/>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301"/>
                                        </p:tgtEl>
                                        <p:attrNameLst>
                                          <p:attrName>style.visibility</p:attrName>
                                        </p:attrNameLst>
                                      </p:cBhvr>
                                      <p:to>
                                        <p:strVal val="visible"/>
                                      </p:to>
                                    </p:set>
                                    <p:anim calcmode="lin" valueType="num">
                                      <p:cBhvr>
                                        <p:cTn id="24" dur="500" fill="hold"/>
                                        <p:tgtEl>
                                          <p:spTgt spid="301"/>
                                        </p:tgtEl>
                                        <p:attrNameLst>
                                          <p:attrName>ppt_w</p:attrName>
                                        </p:attrNameLst>
                                      </p:cBhvr>
                                      <p:tavLst>
                                        <p:tav tm="0">
                                          <p:val>
                                            <p:fltVal val="0"/>
                                          </p:val>
                                        </p:tav>
                                        <p:tav tm="100000">
                                          <p:val>
                                            <p:strVal val="#ppt_w"/>
                                          </p:val>
                                        </p:tav>
                                      </p:tavLst>
                                    </p:anim>
                                    <p:anim calcmode="lin" valueType="num">
                                      <p:cBhvr>
                                        <p:cTn id="25" dur="500" fill="hold"/>
                                        <p:tgtEl>
                                          <p:spTgt spid="301"/>
                                        </p:tgtEl>
                                        <p:attrNameLst>
                                          <p:attrName>ppt_h</p:attrName>
                                        </p:attrNameLst>
                                      </p:cBhvr>
                                      <p:tavLst>
                                        <p:tav tm="0">
                                          <p:val>
                                            <p:fltVal val="0"/>
                                          </p:val>
                                        </p:tav>
                                        <p:tav tm="100000">
                                          <p:val>
                                            <p:strVal val="#ppt_h"/>
                                          </p:val>
                                        </p:tav>
                                      </p:tavLst>
                                    </p:anim>
                                    <p:animEffect transition="in" filter="fade">
                                      <p:cBhvr>
                                        <p:cTn id="26" dur="500"/>
                                        <p:tgtEl>
                                          <p:spTgt spid="301"/>
                                        </p:tgtEl>
                                      </p:cBhvr>
                                    </p:animEffect>
                                  </p:childTnLst>
                                </p:cTn>
                              </p:par>
                            </p:childTnLst>
                          </p:cTn>
                        </p:par>
                        <p:par>
                          <p:cTn id="27" fill="hold">
                            <p:stCondLst>
                              <p:cond delay="2500"/>
                            </p:stCondLst>
                            <p:childTnLst>
                              <p:par>
                                <p:cTn id="28" presetID="53" presetClass="entr" presetSubtype="16" fill="hold" grpId="0" nodeType="afterEffect">
                                  <p:stCondLst>
                                    <p:cond delay="0"/>
                                  </p:stCondLst>
                                  <p:childTnLst>
                                    <p:set>
                                      <p:cBhvr>
                                        <p:cTn id="29" dur="1" fill="hold">
                                          <p:stCondLst>
                                            <p:cond delay="0"/>
                                          </p:stCondLst>
                                        </p:cTn>
                                        <p:tgtEl>
                                          <p:spTgt spid="302"/>
                                        </p:tgtEl>
                                        <p:attrNameLst>
                                          <p:attrName>style.visibility</p:attrName>
                                        </p:attrNameLst>
                                      </p:cBhvr>
                                      <p:to>
                                        <p:strVal val="visible"/>
                                      </p:to>
                                    </p:set>
                                    <p:anim calcmode="lin" valueType="num">
                                      <p:cBhvr>
                                        <p:cTn id="30" dur="500" fill="hold"/>
                                        <p:tgtEl>
                                          <p:spTgt spid="302"/>
                                        </p:tgtEl>
                                        <p:attrNameLst>
                                          <p:attrName>ppt_w</p:attrName>
                                        </p:attrNameLst>
                                      </p:cBhvr>
                                      <p:tavLst>
                                        <p:tav tm="0">
                                          <p:val>
                                            <p:fltVal val="0"/>
                                          </p:val>
                                        </p:tav>
                                        <p:tav tm="100000">
                                          <p:val>
                                            <p:strVal val="#ppt_w"/>
                                          </p:val>
                                        </p:tav>
                                      </p:tavLst>
                                    </p:anim>
                                    <p:anim calcmode="lin" valueType="num">
                                      <p:cBhvr>
                                        <p:cTn id="31" dur="500" fill="hold"/>
                                        <p:tgtEl>
                                          <p:spTgt spid="302"/>
                                        </p:tgtEl>
                                        <p:attrNameLst>
                                          <p:attrName>ppt_h</p:attrName>
                                        </p:attrNameLst>
                                      </p:cBhvr>
                                      <p:tavLst>
                                        <p:tav tm="0">
                                          <p:val>
                                            <p:fltVal val="0"/>
                                          </p:val>
                                        </p:tav>
                                        <p:tav tm="100000">
                                          <p:val>
                                            <p:strVal val="#ppt_h"/>
                                          </p:val>
                                        </p:tav>
                                      </p:tavLst>
                                    </p:anim>
                                    <p:animEffect transition="in" filter="fade">
                                      <p:cBhvr>
                                        <p:cTn id="32" dur="500"/>
                                        <p:tgtEl>
                                          <p:spTgt spid="302"/>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P spid="3" grpId="0"/>
      <p:bldP spid="3" grpId="1"/>
      <p:bldP spid="301" grpId="0" bldLvl="0" animBg="1"/>
      <p:bldP spid="302" grpId="0" bldLvl="0" animBg="1"/>
      <p:bldP spid="5"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4"/>
          <a:stretch>
            <a:fillRect/>
          </a:stretch>
        </p:blipFill>
        <p:spPr>
          <a:xfrm>
            <a:off x="5137785" y="-1497330"/>
            <a:ext cx="8475980" cy="9352280"/>
          </a:xfrm>
          <a:prstGeom prst="rect">
            <a:avLst/>
          </a:prstGeom>
        </p:spPr>
      </p:pic>
      <p:sp>
        <p:nvSpPr>
          <p:cNvPr id="4" name="文本框 3"/>
          <p:cNvSpPr txBox="1"/>
          <p:nvPr/>
        </p:nvSpPr>
        <p:spPr>
          <a:xfrm>
            <a:off x="982345" y="1470660"/>
            <a:ext cx="2952115" cy="9772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black"/>
                </a:solidFill>
                <a:effectLst/>
                <a:uLnTx/>
                <a:uFillTx/>
                <a:latin typeface="Poppins SemiBold" panose="02000000000000000000" charset="0"/>
                <a:ea typeface="华文细黑" panose="02010600040101010101" charset="-122"/>
                <a:cs typeface="+mn-cs"/>
              </a:rPr>
              <a:t>ALL OR NOTHING</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black"/>
                </a:solidFill>
                <a:effectLst/>
                <a:uLnTx/>
                <a:uFillTx/>
                <a:latin typeface="Poppins SemiBold" panose="02000000000000000000" charset="0"/>
                <a:ea typeface="华文细黑" panose="02010600040101010101" charset="-122"/>
                <a:cs typeface="+mn-cs"/>
              </a:rPr>
              <a:t>NOW OR NEVER</a:t>
            </a:r>
          </a:p>
        </p:txBody>
      </p:sp>
      <p:cxnSp>
        <p:nvCxnSpPr>
          <p:cNvPr id="6" name="直接连接符 5"/>
          <p:cNvCxnSpPr/>
          <p:nvPr/>
        </p:nvCxnSpPr>
        <p:spPr>
          <a:xfrm>
            <a:off x="1062355" y="2670810"/>
            <a:ext cx="868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982345" y="2963545"/>
            <a:ext cx="3982720" cy="1938020"/>
          </a:xfrm>
          <a:prstGeom prst="rect">
            <a:avLst/>
          </a:prstGeom>
          <a:noFill/>
        </p:spPr>
        <p:txBody>
          <a:bodyPr wrap="square" rtlCol="0">
            <a:spAutoFit/>
          </a:bodyPr>
          <a:lstStyle/>
          <a:p>
            <a:pPr algn="l" fontAlgn="auto">
              <a:lnSpc>
                <a:spcPct val="200000"/>
              </a:lnSpc>
            </a:pPr>
            <a:r>
              <a:rPr lang="en-US" sz="1000">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a:t>
            </a:r>
          </a:p>
          <a:p>
            <a:pPr algn="l" fontAlgn="auto">
              <a:lnSpc>
                <a:spcPct val="200000"/>
              </a:lnSpc>
            </a:pPr>
            <a:r>
              <a:rPr lang="en-US" sz="1000">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woman.I love you more than I've ever loved any woman. And I've waited longer for you than I've waited for any woman.</a:t>
            </a:r>
            <a:endParaRPr lang="zh-CN" altLang="en-US" sz="1000" dirty="0">
              <a:solidFill>
                <a:schemeClr val="tx1"/>
              </a:solidFill>
              <a:latin typeface="Lora" panose="02000503000000020004" charset="0"/>
              <a:ea typeface="华文细黑" panose="02010600040101010101" charset="-122"/>
              <a:sym typeface="+mn-ea"/>
            </a:endParaRPr>
          </a:p>
        </p:txBody>
      </p:sp>
      <p:sp>
        <p:nvSpPr>
          <p:cNvPr id="301" name="微信"/>
          <p:cNvSpPr/>
          <p:nvPr/>
        </p:nvSpPr>
        <p:spPr>
          <a:xfrm>
            <a:off x="1062355" y="5120640"/>
            <a:ext cx="335280" cy="267335"/>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02" name="微博"/>
          <p:cNvSpPr/>
          <p:nvPr/>
        </p:nvSpPr>
        <p:spPr>
          <a:xfrm>
            <a:off x="1680210" y="5120640"/>
            <a:ext cx="315595" cy="288925"/>
          </a:xfrm>
          <a:custGeom>
            <a:avLst/>
            <a:gdLst/>
            <a:ahLst/>
            <a:cxnLst/>
            <a:rect l="l" t="t" r="r" b="b"/>
            <a:pathLst>
              <a:path w="684048" h="556307">
                <a:moveTo>
                  <a:pt x="222901" y="383453"/>
                </a:moveTo>
                <a:cubicBezTo>
                  <a:pt x="218315" y="383977"/>
                  <a:pt x="213613" y="385281"/>
                  <a:pt x="209039" y="387420"/>
                </a:cubicBezTo>
                <a:cubicBezTo>
                  <a:pt x="190739" y="395979"/>
                  <a:pt x="181407" y="414680"/>
                  <a:pt x="188193" y="429191"/>
                </a:cubicBezTo>
                <a:cubicBezTo>
                  <a:pt x="194980" y="443702"/>
                  <a:pt x="215317" y="448527"/>
                  <a:pt x="233616" y="439969"/>
                </a:cubicBezTo>
                <a:cubicBezTo>
                  <a:pt x="251915" y="431410"/>
                  <a:pt x="261248" y="412709"/>
                  <a:pt x="254461" y="398198"/>
                </a:cubicBezTo>
                <a:cubicBezTo>
                  <a:pt x="249371" y="387315"/>
                  <a:pt x="236659" y="381879"/>
                  <a:pt x="222901" y="383453"/>
                </a:cubicBezTo>
                <a:close/>
                <a:moveTo>
                  <a:pt x="284035" y="369073"/>
                </a:moveTo>
                <a:cubicBezTo>
                  <a:pt x="281538" y="368297"/>
                  <a:pt x="278657" y="368441"/>
                  <a:pt x="275985" y="369691"/>
                </a:cubicBezTo>
                <a:cubicBezTo>
                  <a:pt x="270641" y="372190"/>
                  <a:pt x="268154" y="378164"/>
                  <a:pt x="270432" y="383034"/>
                </a:cubicBezTo>
                <a:cubicBezTo>
                  <a:pt x="272710" y="387904"/>
                  <a:pt x="278888" y="389825"/>
                  <a:pt x="284233" y="387325"/>
                </a:cubicBezTo>
                <a:cubicBezTo>
                  <a:pt x="289577" y="384826"/>
                  <a:pt x="292063" y="378852"/>
                  <a:pt x="289785" y="373982"/>
                </a:cubicBezTo>
                <a:cubicBezTo>
                  <a:pt x="288647" y="371547"/>
                  <a:pt x="286533" y="369850"/>
                  <a:pt x="284035" y="369073"/>
                </a:cubicBezTo>
                <a:close/>
                <a:moveTo>
                  <a:pt x="266604" y="297070"/>
                </a:moveTo>
                <a:cubicBezTo>
                  <a:pt x="319078" y="300338"/>
                  <a:pt x="362309" y="335548"/>
                  <a:pt x="367763" y="383070"/>
                </a:cubicBezTo>
                <a:cubicBezTo>
                  <a:pt x="373996" y="437381"/>
                  <a:pt x="328527" y="487207"/>
                  <a:pt x="266205" y="494360"/>
                </a:cubicBezTo>
                <a:cubicBezTo>
                  <a:pt x="203883" y="501513"/>
                  <a:pt x="148308" y="463284"/>
                  <a:pt x="142074" y="408972"/>
                </a:cubicBezTo>
                <a:cubicBezTo>
                  <a:pt x="135841" y="354661"/>
                  <a:pt x="181310" y="304835"/>
                  <a:pt x="243632" y="297682"/>
                </a:cubicBezTo>
                <a:cubicBezTo>
                  <a:pt x="251423" y="296788"/>
                  <a:pt x="259108" y="296603"/>
                  <a:pt x="266604" y="297070"/>
                </a:cubicBezTo>
                <a:close/>
                <a:moveTo>
                  <a:pt x="297042" y="252387"/>
                </a:moveTo>
                <a:cubicBezTo>
                  <a:pt x="283618" y="252176"/>
                  <a:pt x="269820" y="252839"/>
                  <a:pt x="255793" y="254449"/>
                </a:cubicBezTo>
                <a:cubicBezTo>
                  <a:pt x="143583" y="267328"/>
                  <a:pt x="59288" y="335880"/>
                  <a:pt x="67516" y="407566"/>
                </a:cubicBezTo>
                <a:cubicBezTo>
                  <a:pt x="75743" y="479252"/>
                  <a:pt x="173377" y="526925"/>
                  <a:pt x="285587" y="514046"/>
                </a:cubicBezTo>
                <a:cubicBezTo>
                  <a:pt x="397797" y="501168"/>
                  <a:pt x="482091" y="432615"/>
                  <a:pt x="473864" y="360929"/>
                </a:cubicBezTo>
                <a:cubicBezTo>
                  <a:pt x="466665" y="298204"/>
                  <a:pt x="391015" y="253864"/>
                  <a:pt x="297042" y="252387"/>
                </a:cubicBezTo>
                <a:close/>
                <a:moveTo>
                  <a:pt x="509416" y="97868"/>
                </a:moveTo>
                <a:cubicBezTo>
                  <a:pt x="544841" y="99182"/>
                  <a:pt x="588107" y="127580"/>
                  <a:pt x="590257" y="183051"/>
                </a:cubicBezTo>
                <a:cubicBezTo>
                  <a:pt x="592352" y="199448"/>
                  <a:pt x="588214" y="215684"/>
                  <a:pt x="579852" y="229407"/>
                </a:cubicBezTo>
                <a:lnTo>
                  <a:pt x="580228" y="229581"/>
                </a:lnTo>
                <a:cubicBezTo>
                  <a:pt x="580244" y="229743"/>
                  <a:pt x="580186" y="229872"/>
                  <a:pt x="580126" y="230000"/>
                </a:cubicBezTo>
                <a:lnTo>
                  <a:pt x="578707" y="232024"/>
                </a:lnTo>
                <a:cubicBezTo>
                  <a:pt x="578590" y="232839"/>
                  <a:pt x="578192" y="233485"/>
                  <a:pt x="577787" y="234126"/>
                </a:cubicBezTo>
                <a:lnTo>
                  <a:pt x="577385" y="233908"/>
                </a:lnTo>
                <a:cubicBezTo>
                  <a:pt x="572286" y="241165"/>
                  <a:pt x="563167" y="244302"/>
                  <a:pt x="554750" y="241632"/>
                </a:cubicBezTo>
                <a:lnTo>
                  <a:pt x="548315" y="238643"/>
                </a:lnTo>
                <a:cubicBezTo>
                  <a:pt x="539522" y="233101"/>
                  <a:pt x="536249" y="221620"/>
                  <a:pt x="540834" y="211750"/>
                </a:cubicBezTo>
                <a:lnTo>
                  <a:pt x="541088" y="211402"/>
                </a:lnTo>
                <a:lnTo>
                  <a:pt x="541243" y="211474"/>
                </a:lnTo>
                <a:cubicBezTo>
                  <a:pt x="549302" y="193084"/>
                  <a:pt x="546794" y="175359"/>
                  <a:pt x="541863" y="165391"/>
                </a:cubicBezTo>
                <a:cubicBezTo>
                  <a:pt x="534763" y="151042"/>
                  <a:pt x="514479" y="135118"/>
                  <a:pt x="480142" y="145181"/>
                </a:cubicBezTo>
                <a:lnTo>
                  <a:pt x="480025" y="144483"/>
                </a:lnTo>
                <a:cubicBezTo>
                  <a:pt x="471706" y="144624"/>
                  <a:pt x="464282" y="140887"/>
                  <a:pt x="461009" y="134412"/>
                </a:cubicBezTo>
                <a:lnTo>
                  <a:pt x="458966" y="128175"/>
                </a:lnTo>
                <a:cubicBezTo>
                  <a:pt x="457496" y="119354"/>
                  <a:pt x="463572" y="110158"/>
                  <a:pt x="473636" y="106144"/>
                </a:cubicBezTo>
                <a:lnTo>
                  <a:pt x="473571" y="105761"/>
                </a:lnTo>
                <a:cubicBezTo>
                  <a:pt x="485121" y="99922"/>
                  <a:pt x="497817" y="97438"/>
                  <a:pt x="509416" y="97868"/>
                </a:cubicBezTo>
                <a:close/>
                <a:moveTo>
                  <a:pt x="286518" y="82088"/>
                </a:moveTo>
                <a:cubicBezTo>
                  <a:pt x="376738" y="91976"/>
                  <a:pt x="317665" y="163994"/>
                  <a:pt x="337363" y="184000"/>
                </a:cubicBezTo>
                <a:cubicBezTo>
                  <a:pt x="387081" y="179119"/>
                  <a:pt x="437510" y="146098"/>
                  <a:pt x="486517" y="169358"/>
                </a:cubicBezTo>
                <a:cubicBezTo>
                  <a:pt x="533076" y="203014"/>
                  <a:pt x="494312" y="233925"/>
                  <a:pt x="501054" y="264835"/>
                </a:cubicBezTo>
                <a:cubicBezTo>
                  <a:pt x="649340" y="323962"/>
                  <a:pt x="585744" y="409170"/>
                  <a:pt x="562675" y="436725"/>
                </a:cubicBezTo>
                <a:cubicBezTo>
                  <a:pt x="354965" y="648778"/>
                  <a:pt x="45454" y="533772"/>
                  <a:pt x="10807" y="435328"/>
                </a:cubicBezTo>
                <a:cubicBezTo>
                  <a:pt x="-41075" y="330306"/>
                  <a:pt x="100878" y="89491"/>
                  <a:pt x="286518" y="82088"/>
                </a:cubicBezTo>
                <a:close/>
                <a:moveTo>
                  <a:pt x="489068" y="0"/>
                </a:moveTo>
                <a:cubicBezTo>
                  <a:pt x="596753" y="0"/>
                  <a:pt x="684048" y="87296"/>
                  <a:pt x="684048" y="194980"/>
                </a:cubicBezTo>
                <a:cubicBezTo>
                  <a:pt x="684048" y="216847"/>
                  <a:pt x="680448" y="237874"/>
                  <a:pt x="672966" y="257215"/>
                </a:cubicBezTo>
                <a:lnTo>
                  <a:pt x="672379" y="257003"/>
                </a:lnTo>
                <a:cubicBezTo>
                  <a:pt x="668967" y="265617"/>
                  <a:pt x="657523" y="269364"/>
                  <a:pt x="645725" y="265916"/>
                </a:cubicBezTo>
                <a:lnTo>
                  <a:pt x="637884" y="262819"/>
                </a:lnTo>
                <a:cubicBezTo>
                  <a:pt x="627530" y="257587"/>
                  <a:pt x="621785" y="247890"/>
                  <a:pt x="624308" y="239644"/>
                </a:cubicBezTo>
                <a:lnTo>
                  <a:pt x="623975" y="239524"/>
                </a:lnTo>
                <a:cubicBezTo>
                  <a:pt x="629260" y="225659"/>
                  <a:pt x="631774" y="210613"/>
                  <a:pt x="631774" y="194980"/>
                </a:cubicBezTo>
                <a:cubicBezTo>
                  <a:pt x="631774" y="116165"/>
                  <a:pt x="567883" y="52274"/>
                  <a:pt x="489068" y="52274"/>
                </a:cubicBezTo>
                <a:lnTo>
                  <a:pt x="469942" y="54202"/>
                </a:lnTo>
                <a:lnTo>
                  <a:pt x="469951" y="54239"/>
                </a:lnTo>
                <a:cubicBezTo>
                  <a:pt x="469861" y="54366"/>
                  <a:pt x="469744" y="54397"/>
                  <a:pt x="469627" y="54427"/>
                </a:cubicBezTo>
                <a:cubicBezTo>
                  <a:pt x="460634" y="56697"/>
                  <a:pt x="450861" y="49439"/>
                  <a:pt x="446718" y="37636"/>
                </a:cubicBezTo>
                <a:lnTo>
                  <a:pt x="444619" y="29323"/>
                </a:lnTo>
                <a:cubicBezTo>
                  <a:pt x="442667" y="16995"/>
                  <a:pt x="447797" y="5987"/>
                  <a:pt x="456757" y="3699"/>
                </a:cubicBezTo>
                <a:lnTo>
                  <a:pt x="456661" y="3267"/>
                </a:lnTo>
                <a:cubicBezTo>
                  <a:pt x="467135" y="923"/>
                  <a:pt x="477994" y="0"/>
                  <a:pt x="48906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 name="Facebook"/>
          <p:cNvSpPr/>
          <p:nvPr/>
        </p:nvSpPr>
        <p:spPr bwMode="auto">
          <a:xfrm>
            <a:off x="2269490" y="5121275"/>
            <a:ext cx="288290" cy="288290"/>
          </a:xfrm>
          <a:custGeom>
            <a:avLst/>
            <a:gdLst>
              <a:gd name="T0" fmla="*/ 1619882 w 3951"/>
              <a:gd name="T1" fmla="*/ 1800397 h 3950"/>
              <a:gd name="T2" fmla="*/ 1077795 w 3951"/>
              <a:gd name="T3" fmla="*/ 1800397 h 3950"/>
              <a:gd name="T4" fmla="*/ 1077795 w 3951"/>
              <a:gd name="T5" fmla="*/ 1153621 h 3950"/>
              <a:gd name="T6" fmla="*/ 1290075 w 3951"/>
              <a:gd name="T7" fmla="*/ 1153621 h 3950"/>
              <a:gd name="T8" fmla="*/ 1290075 w 3951"/>
              <a:gd name="T9" fmla="*/ 901110 h 3950"/>
              <a:gd name="T10" fmla="*/ 1080984 w 3951"/>
              <a:gd name="T11" fmla="*/ 901110 h 3950"/>
              <a:gd name="T12" fmla="*/ 1080984 w 3951"/>
              <a:gd name="T13" fmla="*/ 753432 h 3950"/>
              <a:gd name="T14" fmla="*/ 1160703 w 3951"/>
              <a:gd name="T15" fmla="*/ 683695 h 3950"/>
              <a:gd name="T16" fmla="*/ 1365238 w 3951"/>
              <a:gd name="T17" fmla="*/ 682783 h 3950"/>
              <a:gd name="T18" fmla="*/ 1365238 w 3951"/>
              <a:gd name="T19" fmla="*/ 433918 h 3950"/>
              <a:gd name="T20" fmla="*/ 1037708 w 3951"/>
              <a:gd name="T21" fmla="*/ 433918 h 3950"/>
              <a:gd name="T22" fmla="*/ 791719 w 3951"/>
              <a:gd name="T23" fmla="*/ 705118 h 3950"/>
              <a:gd name="T24" fmla="*/ 791719 w 3951"/>
              <a:gd name="T25" fmla="*/ 901566 h 3950"/>
              <a:gd name="T26" fmla="*/ 610417 w 3951"/>
              <a:gd name="T27" fmla="*/ 901566 h 3950"/>
              <a:gd name="T28" fmla="*/ 609506 w 3951"/>
              <a:gd name="T29" fmla="*/ 1153621 h 3950"/>
              <a:gd name="T30" fmla="*/ 791719 w 3951"/>
              <a:gd name="T31" fmla="*/ 1153621 h 3950"/>
              <a:gd name="T32" fmla="*/ 791719 w 3951"/>
              <a:gd name="T33" fmla="*/ 1800397 h 3950"/>
              <a:gd name="T34" fmla="*/ 179936 w 3951"/>
              <a:gd name="T35" fmla="*/ 1800397 h 3950"/>
              <a:gd name="T36" fmla="*/ 0 w 3951"/>
              <a:gd name="T37" fmla="*/ 1620357 h 3950"/>
              <a:gd name="T38" fmla="*/ 0 w 3951"/>
              <a:gd name="T39" fmla="*/ 180040 h 3950"/>
              <a:gd name="T40" fmla="*/ 179936 w 3951"/>
              <a:gd name="T41" fmla="*/ 0 h 3950"/>
              <a:gd name="T42" fmla="*/ 1619882 w 3951"/>
              <a:gd name="T43" fmla="*/ 0 h 3950"/>
              <a:gd name="T44" fmla="*/ 1799818 w 3951"/>
              <a:gd name="T45" fmla="*/ 180040 h 3950"/>
              <a:gd name="T46" fmla="*/ 1799818 w 3951"/>
              <a:gd name="T47" fmla="*/ 1620357 h 3950"/>
              <a:gd name="T48" fmla="*/ 1619882 w 3951"/>
              <a:gd name="T49" fmla="*/ 1800397 h 39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951" h="3950">
                <a:moveTo>
                  <a:pt x="3556" y="3950"/>
                </a:moveTo>
                <a:cubicBezTo>
                  <a:pt x="2366" y="3950"/>
                  <a:pt x="2366" y="3950"/>
                  <a:pt x="2366" y="3950"/>
                </a:cubicBezTo>
                <a:cubicBezTo>
                  <a:pt x="2366" y="2531"/>
                  <a:pt x="2366" y="2531"/>
                  <a:pt x="2366" y="2531"/>
                </a:cubicBezTo>
                <a:cubicBezTo>
                  <a:pt x="2832" y="2531"/>
                  <a:pt x="2832" y="2531"/>
                  <a:pt x="2832" y="2531"/>
                </a:cubicBezTo>
                <a:cubicBezTo>
                  <a:pt x="2832" y="1977"/>
                  <a:pt x="2832" y="1977"/>
                  <a:pt x="2832" y="1977"/>
                </a:cubicBezTo>
                <a:cubicBezTo>
                  <a:pt x="2373" y="1977"/>
                  <a:pt x="2373" y="1977"/>
                  <a:pt x="2373" y="1977"/>
                </a:cubicBezTo>
                <a:cubicBezTo>
                  <a:pt x="2373" y="1653"/>
                  <a:pt x="2373" y="1653"/>
                  <a:pt x="2373" y="1653"/>
                </a:cubicBezTo>
                <a:cubicBezTo>
                  <a:pt x="2373" y="1653"/>
                  <a:pt x="2376" y="1500"/>
                  <a:pt x="2548" y="1500"/>
                </a:cubicBezTo>
                <a:cubicBezTo>
                  <a:pt x="2720" y="1500"/>
                  <a:pt x="2997" y="1498"/>
                  <a:pt x="2997" y="1498"/>
                </a:cubicBezTo>
                <a:cubicBezTo>
                  <a:pt x="2997" y="952"/>
                  <a:pt x="2997" y="952"/>
                  <a:pt x="2997" y="952"/>
                </a:cubicBezTo>
                <a:cubicBezTo>
                  <a:pt x="2997" y="952"/>
                  <a:pt x="2243" y="952"/>
                  <a:pt x="2278" y="952"/>
                </a:cubicBezTo>
                <a:cubicBezTo>
                  <a:pt x="1774" y="952"/>
                  <a:pt x="1738" y="1547"/>
                  <a:pt x="1738" y="1547"/>
                </a:cubicBezTo>
                <a:cubicBezTo>
                  <a:pt x="1738" y="1978"/>
                  <a:pt x="1738" y="1978"/>
                  <a:pt x="1738" y="1978"/>
                </a:cubicBezTo>
                <a:cubicBezTo>
                  <a:pt x="1340" y="1978"/>
                  <a:pt x="1340" y="1978"/>
                  <a:pt x="1340" y="1978"/>
                </a:cubicBezTo>
                <a:cubicBezTo>
                  <a:pt x="1338" y="2531"/>
                  <a:pt x="1338" y="2531"/>
                  <a:pt x="1338" y="2531"/>
                </a:cubicBezTo>
                <a:cubicBezTo>
                  <a:pt x="1738" y="2531"/>
                  <a:pt x="1738" y="2531"/>
                  <a:pt x="1738" y="2531"/>
                </a:cubicBezTo>
                <a:cubicBezTo>
                  <a:pt x="1738" y="3950"/>
                  <a:pt x="1738" y="3950"/>
                  <a:pt x="1738" y="3950"/>
                </a:cubicBezTo>
                <a:cubicBezTo>
                  <a:pt x="395" y="3950"/>
                  <a:pt x="395" y="3950"/>
                  <a:pt x="395" y="3950"/>
                </a:cubicBezTo>
                <a:cubicBezTo>
                  <a:pt x="177" y="3950"/>
                  <a:pt x="0" y="3773"/>
                  <a:pt x="0" y="3555"/>
                </a:cubicBezTo>
                <a:cubicBezTo>
                  <a:pt x="0" y="395"/>
                  <a:pt x="0" y="395"/>
                  <a:pt x="0" y="395"/>
                </a:cubicBezTo>
                <a:cubicBezTo>
                  <a:pt x="0" y="177"/>
                  <a:pt x="177" y="0"/>
                  <a:pt x="395" y="0"/>
                </a:cubicBezTo>
                <a:cubicBezTo>
                  <a:pt x="3556" y="0"/>
                  <a:pt x="3556" y="0"/>
                  <a:pt x="3556" y="0"/>
                </a:cubicBezTo>
                <a:cubicBezTo>
                  <a:pt x="3774" y="0"/>
                  <a:pt x="3951" y="177"/>
                  <a:pt x="3951" y="395"/>
                </a:cubicBezTo>
                <a:cubicBezTo>
                  <a:pt x="3951" y="3555"/>
                  <a:pt x="3951" y="3555"/>
                  <a:pt x="3951" y="3555"/>
                </a:cubicBezTo>
                <a:cubicBezTo>
                  <a:pt x="3951" y="3773"/>
                  <a:pt x="3774" y="3950"/>
                  <a:pt x="3556" y="395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500"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8" presetClass="entr" presetSubtype="6" fill="hold" grpId="2"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strips(downRight)">
                                      <p:cBhvr>
                                        <p:cTn id="13" dur="500"/>
                                        <p:tgtEl>
                                          <p:spTgt spid="4"/>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500"/>
                            </p:stCondLst>
                            <p:childTnLst>
                              <p:par>
                                <p:cTn id="19" presetID="12" presetClass="entr" presetSubtype="4" fill="hold" grpId="1"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p:tgtEl>
                                          <p:spTgt spid="3"/>
                                        </p:tgtEl>
                                        <p:attrNameLst>
                                          <p:attrName>ppt_y</p:attrName>
                                        </p:attrNameLst>
                                      </p:cBhvr>
                                      <p:tavLst>
                                        <p:tav tm="0">
                                          <p:val>
                                            <p:strVal val="#ppt_y+#ppt_h*1.125000"/>
                                          </p:val>
                                        </p:tav>
                                        <p:tav tm="100000">
                                          <p:val>
                                            <p:strVal val="#ppt_y"/>
                                          </p:val>
                                        </p:tav>
                                      </p:tavLst>
                                    </p:anim>
                                    <p:animEffect transition="in" filter="wipe(up)">
                                      <p:cBhvr>
                                        <p:cTn id="22" dur="500"/>
                                        <p:tgtEl>
                                          <p:spTgt spid="3"/>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301"/>
                                        </p:tgtEl>
                                        <p:attrNameLst>
                                          <p:attrName>style.visibility</p:attrName>
                                        </p:attrNameLst>
                                      </p:cBhvr>
                                      <p:to>
                                        <p:strVal val="visible"/>
                                      </p:to>
                                    </p:set>
                                    <p:anim calcmode="lin" valueType="num">
                                      <p:cBhvr>
                                        <p:cTn id="26" dur="500" fill="hold"/>
                                        <p:tgtEl>
                                          <p:spTgt spid="301"/>
                                        </p:tgtEl>
                                        <p:attrNameLst>
                                          <p:attrName>ppt_w</p:attrName>
                                        </p:attrNameLst>
                                      </p:cBhvr>
                                      <p:tavLst>
                                        <p:tav tm="0">
                                          <p:val>
                                            <p:fltVal val="0"/>
                                          </p:val>
                                        </p:tav>
                                        <p:tav tm="100000">
                                          <p:val>
                                            <p:strVal val="#ppt_w"/>
                                          </p:val>
                                        </p:tav>
                                      </p:tavLst>
                                    </p:anim>
                                    <p:anim calcmode="lin" valueType="num">
                                      <p:cBhvr>
                                        <p:cTn id="27" dur="500" fill="hold"/>
                                        <p:tgtEl>
                                          <p:spTgt spid="301"/>
                                        </p:tgtEl>
                                        <p:attrNameLst>
                                          <p:attrName>ppt_h</p:attrName>
                                        </p:attrNameLst>
                                      </p:cBhvr>
                                      <p:tavLst>
                                        <p:tav tm="0">
                                          <p:val>
                                            <p:fltVal val="0"/>
                                          </p:val>
                                        </p:tav>
                                        <p:tav tm="100000">
                                          <p:val>
                                            <p:strVal val="#ppt_h"/>
                                          </p:val>
                                        </p:tav>
                                      </p:tavLst>
                                    </p:anim>
                                    <p:animEffect transition="in" filter="fade">
                                      <p:cBhvr>
                                        <p:cTn id="28" dur="500"/>
                                        <p:tgtEl>
                                          <p:spTgt spid="301"/>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302"/>
                                        </p:tgtEl>
                                        <p:attrNameLst>
                                          <p:attrName>style.visibility</p:attrName>
                                        </p:attrNameLst>
                                      </p:cBhvr>
                                      <p:to>
                                        <p:strVal val="visible"/>
                                      </p:to>
                                    </p:set>
                                    <p:anim calcmode="lin" valueType="num">
                                      <p:cBhvr>
                                        <p:cTn id="32" dur="500" fill="hold"/>
                                        <p:tgtEl>
                                          <p:spTgt spid="302"/>
                                        </p:tgtEl>
                                        <p:attrNameLst>
                                          <p:attrName>ppt_w</p:attrName>
                                        </p:attrNameLst>
                                      </p:cBhvr>
                                      <p:tavLst>
                                        <p:tav tm="0">
                                          <p:val>
                                            <p:fltVal val="0"/>
                                          </p:val>
                                        </p:tav>
                                        <p:tav tm="100000">
                                          <p:val>
                                            <p:strVal val="#ppt_w"/>
                                          </p:val>
                                        </p:tav>
                                      </p:tavLst>
                                    </p:anim>
                                    <p:anim calcmode="lin" valueType="num">
                                      <p:cBhvr>
                                        <p:cTn id="33" dur="500" fill="hold"/>
                                        <p:tgtEl>
                                          <p:spTgt spid="302"/>
                                        </p:tgtEl>
                                        <p:attrNameLst>
                                          <p:attrName>ppt_h</p:attrName>
                                        </p:attrNameLst>
                                      </p:cBhvr>
                                      <p:tavLst>
                                        <p:tav tm="0">
                                          <p:val>
                                            <p:fltVal val="0"/>
                                          </p:val>
                                        </p:tav>
                                        <p:tav tm="100000">
                                          <p:val>
                                            <p:strVal val="#ppt_h"/>
                                          </p:val>
                                        </p:tav>
                                      </p:tavLst>
                                    </p:anim>
                                    <p:animEffect transition="in" filter="fade">
                                      <p:cBhvr>
                                        <p:cTn id="34" dur="500"/>
                                        <p:tgtEl>
                                          <p:spTgt spid="302"/>
                                        </p:tgtEl>
                                      </p:cBhvr>
                                    </p:animEffect>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500" fill="hold"/>
                                        <p:tgtEl>
                                          <p:spTgt spid="5"/>
                                        </p:tgtEl>
                                        <p:attrNameLst>
                                          <p:attrName>ppt_w</p:attrName>
                                        </p:attrNameLst>
                                      </p:cBhvr>
                                      <p:tavLst>
                                        <p:tav tm="0">
                                          <p:val>
                                            <p:fltVal val="0"/>
                                          </p:val>
                                        </p:tav>
                                        <p:tav tm="100000">
                                          <p:val>
                                            <p:strVal val="#ppt_w"/>
                                          </p:val>
                                        </p:tav>
                                      </p:tavLst>
                                    </p:anim>
                                    <p:anim calcmode="lin" valueType="num">
                                      <p:cBhvr>
                                        <p:cTn id="39" dur="500" fill="hold"/>
                                        <p:tgtEl>
                                          <p:spTgt spid="5"/>
                                        </p:tgtEl>
                                        <p:attrNameLst>
                                          <p:attrName>ppt_h</p:attrName>
                                        </p:attrNameLst>
                                      </p:cBhvr>
                                      <p:tavLst>
                                        <p:tav tm="0">
                                          <p:val>
                                            <p:fltVal val="0"/>
                                          </p:val>
                                        </p:tav>
                                        <p:tav tm="100000">
                                          <p:val>
                                            <p:strVal val="#ppt_h"/>
                                          </p:val>
                                        </p:tav>
                                      </p:tavLst>
                                    </p:anim>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P spid="3" grpId="0"/>
      <p:bldP spid="3" grpId="1"/>
      <p:bldP spid="301" grpId="0" bldLvl="0" animBg="1"/>
      <p:bldP spid="302" grpId="0" bldLvl="0" animBg="1"/>
      <p:bldP spid="5"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4"/>
          <a:stretch>
            <a:fillRect/>
          </a:stretch>
        </p:blipFill>
        <p:spPr>
          <a:xfrm>
            <a:off x="271145" y="-995045"/>
            <a:ext cx="8495030" cy="9333230"/>
          </a:xfrm>
          <a:prstGeom prst="rect">
            <a:avLst/>
          </a:prstGeom>
        </p:spPr>
      </p:pic>
      <p:sp>
        <p:nvSpPr>
          <p:cNvPr id="4" name="文本框 3"/>
          <p:cNvSpPr txBox="1"/>
          <p:nvPr/>
        </p:nvSpPr>
        <p:spPr>
          <a:xfrm>
            <a:off x="7261225" y="1470660"/>
            <a:ext cx="2952115" cy="9772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black"/>
                </a:solidFill>
                <a:effectLst/>
                <a:uLnTx/>
                <a:uFillTx/>
                <a:latin typeface="Poppins SemiBold" panose="02000000000000000000" charset="0"/>
                <a:ea typeface="华文细黑" panose="02010600040101010101" charset="-122"/>
                <a:cs typeface="+mn-cs"/>
              </a:rPr>
              <a:t>ALL OR NOTHING</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black"/>
                </a:solidFill>
                <a:effectLst/>
                <a:uLnTx/>
                <a:uFillTx/>
                <a:latin typeface="Poppins SemiBold" panose="02000000000000000000" charset="0"/>
                <a:ea typeface="华文细黑" panose="02010600040101010101" charset="-122"/>
                <a:cs typeface="+mn-cs"/>
              </a:rPr>
              <a:t>NOW OR NEVER</a:t>
            </a:r>
          </a:p>
        </p:txBody>
      </p:sp>
      <p:cxnSp>
        <p:nvCxnSpPr>
          <p:cNvPr id="6" name="直接连接符 5"/>
          <p:cNvCxnSpPr/>
          <p:nvPr/>
        </p:nvCxnSpPr>
        <p:spPr>
          <a:xfrm>
            <a:off x="7341235" y="2670810"/>
            <a:ext cx="868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261225" y="2963545"/>
            <a:ext cx="3982720" cy="1938020"/>
          </a:xfrm>
          <a:prstGeom prst="rect">
            <a:avLst/>
          </a:prstGeom>
          <a:noFill/>
        </p:spPr>
        <p:txBody>
          <a:bodyPr wrap="square" rtlCol="0">
            <a:spAutoFit/>
          </a:bodyPr>
          <a:lstStyle/>
          <a:p>
            <a:pPr algn="l" fontAlgn="auto">
              <a:lnSpc>
                <a:spcPct val="200000"/>
              </a:lnSpc>
            </a:pPr>
            <a:r>
              <a:rPr lang="en-US" sz="1000">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a:t>
            </a:r>
          </a:p>
          <a:p>
            <a:pPr algn="l" fontAlgn="auto">
              <a:lnSpc>
                <a:spcPct val="200000"/>
              </a:lnSpc>
            </a:pPr>
            <a:r>
              <a:rPr lang="en-US" sz="1000">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woman.I love you more than I've ever loved any woman. And I've waited longer for you than I've waited for any woman.</a:t>
            </a:r>
            <a:endParaRPr lang="zh-CN" altLang="en-US" sz="1000" dirty="0">
              <a:solidFill>
                <a:schemeClr val="tx1"/>
              </a:solidFill>
              <a:latin typeface="Lora" panose="02000503000000020004" charset="0"/>
              <a:ea typeface="华文细黑" panose="02010600040101010101" charset="-122"/>
              <a:sym typeface="+mn-ea"/>
            </a:endParaRPr>
          </a:p>
        </p:txBody>
      </p:sp>
      <p:sp>
        <p:nvSpPr>
          <p:cNvPr id="301" name="微信"/>
          <p:cNvSpPr/>
          <p:nvPr/>
        </p:nvSpPr>
        <p:spPr>
          <a:xfrm>
            <a:off x="7341235" y="5120640"/>
            <a:ext cx="335280" cy="267335"/>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02" name="微博"/>
          <p:cNvSpPr/>
          <p:nvPr/>
        </p:nvSpPr>
        <p:spPr>
          <a:xfrm>
            <a:off x="7959090" y="5120640"/>
            <a:ext cx="315595" cy="288925"/>
          </a:xfrm>
          <a:custGeom>
            <a:avLst/>
            <a:gdLst/>
            <a:ahLst/>
            <a:cxnLst/>
            <a:rect l="l" t="t" r="r" b="b"/>
            <a:pathLst>
              <a:path w="684048" h="556307">
                <a:moveTo>
                  <a:pt x="222901" y="383453"/>
                </a:moveTo>
                <a:cubicBezTo>
                  <a:pt x="218315" y="383977"/>
                  <a:pt x="213613" y="385281"/>
                  <a:pt x="209039" y="387420"/>
                </a:cubicBezTo>
                <a:cubicBezTo>
                  <a:pt x="190739" y="395979"/>
                  <a:pt x="181407" y="414680"/>
                  <a:pt x="188193" y="429191"/>
                </a:cubicBezTo>
                <a:cubicBezTo>
                  <a:pt x="194980" y="443702"/>
                  <a:pt x="215317" y="448527"/>
                  <a:pt x="233616" y="439969"/>
                </a:cubicBezTo>
                <a:cubicBezTo>
                  <a:pt x="251915" y="431410"/>
                  <a:pt x="261248" y="412709"/>
                  <a:pt x="254461" y="398198"/>
                </a:cubicBezTo>
                <a:cubicBezTo>
                  <a:pt x="249371" y="387315"/>
                  <a:pt x="236659" y="381879"/>
                  <a:pt x="222901" y="383453"/>
                </a:cubicBezTo>
                <a:close/>
                <a:moveTo>
                  <a:pt x="284035" y="369073"/>
                </a:moveTo>
                <a:cubicBezTo>
                  <a:pt x="281538" y="368297"/>
                  <a:pt x="278657" y="368441"/>
                  <a:pt x="275985" y="369691"/>
                </a:cubicBezTo>
                <a:cubicBezTo>
                  <a:pt x="270641" y="372190"/>
                  <a:pt x="268154" y="378164"/>
                  <a:pt x="270432" y="383034"/>
                </a:cubicBezTo>
                <a:cubicBezTo>
                  <a:pt x="272710" y="387904"/>
                  <a:pt x="278888" y="389825"/>
                  <a:pt x="284233" y="387325"/>
                </a:cubicBezTo>
                <a:cubicBezTo>
                  <a:pt x="289577" y="384826"/>
                  <a:pt x="292063" y="378852"/>
                  <a:pt x="289785" y="373982"/>
                </a:cubicBezTo>
                <a:cubicBezTo>
                  <a:pt x="288647" y="371547"/>
                  <a:pt x="286533" y="369850"/>
                  <a:pt x="284035" y="369073"/>
                </a:cubicBezTo>
                <a:close/>
                <a:moveTo>
                  <a:pt x="266604" y="297070"/>
                </a:moveTo>
                <a:cubicBezTo>
                  <a:pt x="319078" y="300338"/>
                  <a:pt x="362309" y="335548"/>
                  <a:pt x="367763" y="383070"/>
                </a:cubicBezTo>
                <a:cubicBezTo>
                  <a:pt x="373996" y="437381"/>
                  <a:pt x="328527" y="487207"/>
                  <a:pt x="266205" y="494360"/>
                </a:cubicBezTo>
                <a:cubicBezTo>
                  <a:pt x="203883" y="501513"/>
                  <a:pt x="148308" y="463284"/>
                  <a:pt x="142074" y="408972"/>
                </a:cubicBezTo>
                <a:cubicBezTo>
                  <a:pt x="135841" y="354661"/>
                  <a:pt x="181310" y="304835"/>
                  <a:pt x="243632" y="297682"/>
                </a:cubicBezTo>
                <a:cubicBezTo>
                  <a:pt x="251423" y="296788"/>
                  <a:pt x="259108" y="296603"/>
                  <a:pt x="266604" y="297070"/>
                </a:cubicBezTo>
                <a:close/>
                <a:moveTo>
                  <a:pt x="297042" y="252387"/>
                </a:moveTo>
                <a:cubicBezTo>
                  <a:pt x="283618" y="252176"/>
                  <a:pt x="269820" y="252839"/>
                  <a:pt x="255793" y="254449"/>
                </a:cubicBezTo>
                <a:cubicBezTo>
                  <a:pt x="143583" y="267328"/>
                  <a:pt x="59288" y="335880"/>
                  <a:pt x="67516" y="407566"/>
                </a:cubicBezTo>
                <a:cubicBezTo>
                  <a:pt x="75743" y="479252"/>
                  <a:pt x="173377" y="526925"/>
                  <a:pt x="285587" y="514046"/>
                </a:cubicBezTo>
                <a:cubicBezTo>
                  <a:pt x="397797" y="501168"/>
                  <a:pt x="482091" y="432615"/>
                  <a:pt x="473864" y="360929"/>
                </a:cubicBezTo>
                <a:cubicBezTo>
                  <a:pt x="466665" y="298204"/>
                  <a:pt x="391015" y="253864"/>
                  <a:pt x="297042" y="252387"/>
                </a:cubicBezTo>
                <a:close/>
                <a:moveTo>
                  <a:pt x="509416" y="97868"/>
                </a:moveTo>
                <a:cubicBezTo>
                  <a:pt x="544841" y="99182"/>
                  <a:pt x="588107" y="127580"/>
                  <a:pt x="590257" y="183051"/>
                </a:cubicBezTo>
                <a:cubicBezTo>
                  <a:pt x="592352" y="199448"/>
                  <a:pt x="588214" y="215684"/>
                  <a:pt x="579852" y="229407"/>
                </a:cubicBezTo>
                <a:lnTo>
                  <a:pt x="580228" y="229581"/>
                </a:lnTo>
                <a:cubicBezTo>
                  <a:pt x="580244" y="229743"/>
                  <a:pt x="580186" y="229872"/>
                  <a:pt x="580126" y="230000"/>
                </a:cubicBezTo>
                <a:lnTo>
                  <a:pt x="578707" y="232024"/>
                </a:lnTo>
                <a:cubicBezTo>
                  <a:pt x="578590" y="232839"/>
                  <a:pt x="578192" y="233485"/>
                  <a:pt x="577787" y="234126"/>
                </a:cubicBezTo>
                <a:lnTo>
                  <a:pt x="577385" y="233908"/>
                </a:lnTo>
                <a:cubicBezTo>
                  <a:pt x="572286" y="241165"/>
                  <a:pt x="563167" y="244302"/>
                  <a:pt x="554750" y="241632"/>
                </a:cubicBezTo>
                <a:lnTo>
                  <a:pt x="548315" y="238643"/>
                </a:lnTo>
                <a:cubicBezTo>
                  <a:pt x="539522" y="233101"/>
                  <a:pt x="536249" y="221620"/>
                  <a:pt x="540834" y="211750"/>
                </a:cubicBezTo>
                <a:lnTo>
                  <a:pt x="541088" y="211402"/>
                </a:lnTo>
                <a:lnTo>
                  <a:pt x="541243" y="211474"/>
                </a:lnTo>
                <a:cubicBezTo>
                  <a:pt x="549302" y="193084"/>
                  <a:pt x="546794" y="175359"/>
                  <a:pt x="541863" y="165391"/>
                </a:cubicBezTo>
                <a:cubicBezTo>
                  <a:pt x="534763" y="151042"/>
                  <a:pt x="514479" y="135118"/>
                  <a:pt x="480142" y="145181"/>
                </a:cubicBezTo>
                <a:lnTo>
                  <a:pt x="480025" y="144483"/>
                </a:lnTo>
                <a:cubicBezTo>
                  <a:pt x="471706" y="144624"/>
                  <a:pt x="464282" y="140887"/>
                  <a:pt x="461009" y="134412"/>
                </a:cubicBezTo>
                <a:lnTo>
                  <a:pt x="458966" y="128175"/>
                </a:lnTo>
                <a:cubicBezTo>
                  <a:pt x="457496" y="119354"/>
                  <a:pt x="463572" y="110158"/>
                  <a:pt x="473636" y="106144"/>
                </a:cubicBezTo>
                <a:lnTo>
                  <a:pt x="473571" y="105761"/>
                </a:lnTo>
                <a:cubicBezTo>
                  <a:pt x="485121" y="99922"/>
                  <a:pt x="497817" y="97438"/>
                  <a:pt x="509416" y="97868"/>
                </a:cubicBezTo>
                <a:close/>
                <a:moveTo>
                  <a:pt x="286518" y="82088"/>
                </a:moveTo>
                <a:cubicBezTo>
                  <a:pt x="376738" y="91976"/>
                  <a:pt x="317665" y="163994"/>
                  <a:pt x="337363" y="184000"/>
                </a:cubicBezTo>
                <a:cubicBezTo>
                  <a:pt x="387081" y="179119"/>
                  <a:pt x="437510" y="146098"/>
                  <a:pt x="486517" y="169358"/>
                </a:cubicBezTo>
                <a:cubicBezTo>
                  <a:pt x="533076" y="203014"/>
                  <a:pt x="494312" y="233925"/>
                  <a:pt x="501054" y="264835"/>
                </a:cubicBezTo>
                <a:cubicBezTo>
                  <a:pt x="649340" y="323962"/>
                  <a:pt x="585744" y="409170"/>
                  <a:pt x="562675" y="436725"/>
                </a:cubicBezTo>
                <a:cubicBezTo>
                  <a:pt x="354965" y="648778"/>
                  <a:pt x="45454" y="533772"/>
                  <a:pt x="10807" y="435328"/>
                </a:cubicBezTo>
                <a:cubicBezTo>
                  <a:pt x="-41075" y="330306"/>
                  <a:pt x="100878" y="89491"/>
                  <a:pt x="286518" y="82088"/>
                </a:cubicBezTo>
                <a:close/>
                <a:moveTo>
                  <a:pt x="489068" y="0"/>
                </a:moveTo>
                <a:cubicBezTo>
                  <a:pt x="596753" y="0"/>
                  <a:pt x="684048" y="87296"/>
                  <a:pt x="684048" y="194980"/>
                </a:cubicBezTo>
                <a:cubicBezTo>
                  <a:pt x="684048" y="216847"/>
                  <a:pt x="680448" y="237874"/>
                  <a:pt x="672966" y="257215"/>
                </a:cubicBezTo>
                <a:lnTo>
                  <a:pt x="672379" y="257003"/>
                </a:lnTo>
                <a:cubicBezTo>
                  <a:pt x="668967" y="265617"/>
                  <a:pt x="657523" y="269364"/>
                  <a:pt x="645725" y="265916"/>
                </a:cubicBezTo>
                <a:lnTo>
                  <a:pt x="637884" y="262819"/>
                </a:lnTo>
                <a:cubicBezTo>
                  <a:pt x="627530" y="257587"/>
                  <a:pt x="621785" y="247890"/>
                  <a:pt x="624308" y="239644"/>
                </a:cubicBezTo>
                <a:lnTo>
                  <a:pt x="623975" y="239524"/>
                </a:lnTo>
                <a:cubicBezTo>
                  <a:pt x="629260" y="225659"/>
                  <a:pt x="631774" y="210613"/>
                  <a:pt x="631774" y="194980"/>
                </a:cubicBezTo>
                <a:cubicBezTo>
                  <a:pt x="631774" y="116165"/>
                  <a:pt x="567883" y="52274"/>
                  <a:pt x="489068" y="52274"/>
                </a:cubicBezTo>
                <a:lnTo>
                  <a:pt x="469942" y="54202"/>
                </a:lnTo>
                <a:lnTo>
                  <a:pt x="469951" y="54239"/>
                </a:lnTo>
                <a:cubicBezTo>
                  <a:pt x="469861" y="54366"/>
                  <a:pt x="469744" y="54397"/>
                  <a:pt x="469627" y="54427"/>
                </a:cubicBezTo>
                <a:cubicBezTo>
                  <a:pt x="460634" y="56697"/>
                  <a:pt x="450861" y="49439"/>
                  <a:pt x="446718" y="37636"/>
                </a:cubicBezTo>
                <a:lnTo>
                  <a:pt x="444619" y="29323"/>
                </a:lnTo>
                <a:cubicBezTo>
                  <a:pt x="442667" y="16995"/>
                  <a:pt x="447797" y="5987"/>
                  <a:pt x="456757" y="3699"/>
                </a:cubicBezTo>
                <a:lnTo>
                  <a:pt x="456661" y="3267"/>
                </a:lnTo>
                <a:cubicBezTo>
                  <a:pt x="467135" y="923"/>
                  <a:pt x="477994" y="0"/>
                  <a:pt x="48906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 name="Facebook"/>
          <p:cNvSpPr/>
          <p:nvPr/>
        </p:nvSpPr>
        <p:spPr bwMode="auto">
          <a:xfrm>
            <a:off x="8548370" y="5121275"/>
            <a:ext cx="288290" cy="288290"/>
          </a:xfrm>
          <a:custGeom>
            <a:avLst/>
            <a:gdLst>
              <a:gd name="T0" fmla="*/ 1619882 w 3951"/>
              <a:gd name="T1" fmla="*/ 1800397 h 3950"/>
              <a:gd name="T2" fmla="*/ 1077795 w 3951"/>
              <a:gd name="T3" fmla="*/ 1800397 h 3950"/>
              <a:gd name="T4" fmla="*/ 1077795 w 3951"/>
              <a:gd name="T5" fmla="*/ 1153621 h 3950"/>
              <a:gd name="T6" fmla="*/ 1290075 w 3951"/>
              <a:gd name="T7" fmla="*/ 1153621 h 3950"/>
              <a:gd name="T8" fmla="*/ 1290075 w 3951"/>
              <a:gd name="T9" fmla="*/ 901110 h 3950"/>
              <a:gd name="T10" fmla="*/ 1080984 w 3951"/>
              <a:gd name="T11" fmla="*/ 901110 h 3950"/>
              <a:gd name="T12" fmla="*/ 1080984 w 3951"/>
              <a:gd name="T13" fmla="*/ 753432 h 3950"/>
              <a:gd name="T14" fmla="*/ 1160703 w 3951"/>
              <a:gd name="T15" fmla="*/ 683695 h 3950"/>
              <a:gd name="T16" fmla="*/ 1365238 w 3951"/>
              <a:gd name="T17" fmla="*/ 682783 h 3950"/>
              <a:gd name="T18" fmla="*/ 1365238 w 3951"/>
              <a:gd name="T19" fmla="*/ 433918 h 3950"/>
              <a:gd name="T20" fmla="*/ 1037708 w 3951"/>
              <a:gd name="T21" fmla="*/ 433918 h 3950"/>
              <a:gd name="T22" fmla="*/ 791719 w 3951"/>
              <a:gd name="T23" fmla="*/ 705118 h 3950"/>
              <a:gd name="T24" fmla="*/ 791719 w 3951"/>
              <a:gd name="T25" fmla="*/ 901566 h 3950"/>
              <a:gd name="T26" fmla="*/ 610417 w 3951"/>
              <a:gd name="T27" fmla="*/ 901566 h 3950"/>
              <a:gd name="T28" fmla="*/ 609506 w 3951"/>
              <a:gd name="T29" fmla="*/ 1153621 h 3950"/>
              <a:gd name="T30" fmla="*/ 791719 w 3951"/>
              <a:gd name="T31" fmla="*/ 1153621 h 3950"/>
              <a:gd name="T32" fmla="*/ 791719 w 3951"/>
              <a:gd name="T33" fmla="*/ 1800397 h 3950"/>
              <a:gd name="T34" fmla="*/ 179936 w 3951"/>
              <a:gd name="T35" fmla="*/ 1800397 h 3950"/>
              <a:gd name="T36" fmla="*/ 0 w 3951"/>
              <a:gd name="T37" fmla="*/ 1620357 h 3950"/>
              <a:gd name="T38" fmla="*/ 0 w 3951"/>
              <a:gd name="T39" fmla="*/ 180040 h 3950"/>
              <a:gd name="T40" fmla="*/ 179936 w 3951"/>
              <a:gd name="T41" fmla="*/ 0 h 3950"/>
              <a:gd name="T42" fmla="*/ 1619882 w 3951"/>
              <a:gd name="T43" fmla="*/ 0 h 3950"/>
              <a:gd name="T44" fmla="*/ 1799818 w 3951"/>
              <a:gd name="T45" fmla="*/ 180040 h 3950"/>
              <a:gd name="T46" fmla="*/ 1799818 w 3951"/>
              <a:gd name="T47" fmla="*/ 1620357 h 3950"/>
              <a:gd name="T48" fmla="*/ 1619882 w 3951"/>
              <a:gd name="T49" fmla="*/ 1800397 h 39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951" h="3950">
                <a:moveTo>
                  <a:pt x="3556" y="3950"/>
                </a:moveTo>
                <a:cubicBezTo>
                  <a:pt x="2366" y="3950"/>
                  <a:pt x="2366" y="3950"/>
                  <a:pt x="2366" y="3950"/>
                </a:cubicBezTo>
                <a:cubicBezTo>
                  <a:pt x="2366" y="2531"/>
                  <a:pt x="2366" y="2531"/>
                  <a:pt x="2366" y="2531"/>
                </a:cubicBezTo>
                <a:cubicBezTo>
                  <a:pt x="2832" y="2531"/>
                  <a:pt x="2832" y="2531"/>
                  <a:pt x="2832" y="2531"/>
                </a:cubicBezTo>
                <a:cubicBezTo>
                  <a:pt x="2832" y="1977"/>
                  <a:pt x="2832" y="1977"/>
                  <a:pt x="2832" y="1977"/>
                </a:cubicBezTo>
                <a:cubicBezTo>
                  <a:pt x="2373" y="1977"/>
                  <a:pt x="2373" y="1977"/>
                  <a:pt x="2373" y="1977"/>
                </a:cubicBezTo>
                <a:cubicBezTo>
                  <a:pt x="2373" y="1653"/>
                  <a:pt x="2373" y="1653"/>
                  <a:pt x="2373" y="1653"/>
                </a:cubicBezTo>
                <a:cubicBezTo>
                  <a:pt x="2373" y="1653"/>
                  <a:pt x="2376" y="1500"/>
                  <a:pt x="2548" y="1500"/>
                </a:cubicBezTo>
                <a:cubicBezTo>
                  <a:pt x="2720" y="1500"/>
                  <a:pt x="2997" y="1498"/>
                  <a:pt x="2997" y="1498"/>
                </a:cubicBezTo>
                <a:cubicBezTo>
                  <a:pt x="2997" y="952"/>
                  <a:pt x="2997" y="952"/>
                  <a:pt x="2997" y="952"/>
                </a:cubicBezTo>
                <a:cubicBezTo>
                  <a:pt x="2997" y="952"/>
                  <a:pt x="2243" y="952"/>
                  <a:pt x="2278" y="952"/>
                </a:cubicBezTo>
                <a:cubicBezTo>
                  <a:pt x="1774" y="952"/>
                  <a:pt x="1738" y="1547"/>
                  <a:pt x="1738" y="1547"/>
                </a:cubicBezTo>
                <a:cubicBezTo>
                  <a:pt x="1738" y="1978"/>
                  <a:pt x="1738" y="1978"/>
                  <a:pt x="1738" y="1978"/>
                </a:cubicBezTo>
                <a:cubicBezTo>
                  <a:pt x="1340" y="1978"/>
                  <a:pt x="1340" y="1978"/>
                  <a:pt x="1340" y="1978"/>
                </a:cubicBezTo>
                <a:cubicBezTo>
                  <a:pt x="1338" y="2531"/>
                  <a:pt x="1338" y="2531"/>
                  <a:pt x="1338" y="2531"/>
                </a:cubicBezTo>
                <a:cubicBezTo>
                  <a:pt x="1738" y="2531"/>
                  <a:pt x="1738" y="2531"/>
                  <a:pt x="1738" y="2531"/>
                </a:cubicBezTo>
                <a:cubicBezTo>
                  <a:pt x="1738" y="3950"/>
                  <a:pt x="1738" y="3950"/>
                  <a:pt x="1738" y="3950"/>
                </a:cubicBezTo>
                <a:cubicBezTo>
                  <a:pt x="395" y="3950"/>
                  <a:pt x="395" y="3950"/>
                  <a:pt x="395" y="3950"/>
                </a:cubicBezTo>
                <a:cubicBezTo>
                  <a:pt x="177" y="3950"/>
                  <a:pt x="0" y="3773"/>
                  <a:pt x="0" y="3555"/>
                </a:cubicBezTo>
                <a:cubicBezTo>
                  <a:pt x="0" y="395"/>
                  <a:pt x="0" y="395"/>
                  <a:pt x="0" y="395"/>
                </a:cubicBezTo>
                <a:cubicBezTo>
                  <a:pt x="0" y="177"/>
                  <a:pt x="177" y="0"/>
                  <a:pt x="395" y="0"/>
                </a:cubicBezTo>
                <a:cubicBezTo>
                  <a:pt x="3556" y="0"/>
                  <a:pt x="3556" y="0"/>
                  <a:pt x="3556" y="0"/>
                </a:cubicBezTo>
                <a:cubicBezTo>
                  <a:pt x="3774" y="0"/>
                  <a:pt x="3951" y="177"/>
                  <a:pt x="3951" y="395"/>
                </a:cubicBezTo>
                <a:cubicBezTo>
                  <a:pt x="3951" y="3555"/>
                  <a:pt x="3951" y="3555"/>
                  <a:pt x="3951" y="3555"/>
                </a:cubicBezTo>
                <a:cubicBezTo>
                  <a:pt x="3951" y="3773"/>
                  <a:pt x="3774" y="3950"/>
                  <a:pt x="3556" y="395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2"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12" presetClass="entr" presetSubtype="4" fill="hold" grpId="1"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up)">
                                      <p:cBhvr>
                                        <p:cTn id="16" dur="500"/>
                                        <p:tgtEl>
                                          <p:spTgt spid="3"/>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301"/>
                                        </p:tgtEl>
                                        <p:attrNameLst>
                                          <p:attrName>style.visibility</p:attrName>
                                        </p:attrNameLst>
                                      </p:cBhvr>
                                      <p:to>
                                        <p:strVal val="visible"/>
                                      </p:to>
                                    </p:set>
                                    <p:anim calcmode="lin" valueType="num">
                                      <p:cBhvr>
                                        <p:cTn id="20" dur="500" fill="hold"/>
                                        <p:tgtEl>
                                          <p:spTgt spid="301"/>
                                        </p:tgtEl>
                                        <p:attrNameLst>
                                          <p:attrName>ppt_w</p:attrName>
                                        </p:attrNameLst>
                                      </p:cBhvr>
                                      <p:tavLst>
                                        <p:tav tm="0">
                                          <p:val>
                                            <p:fltVal val="0"/>
                                          </p:val>
                                        </p:tav>
                                        <p:tav tm="100000">
                                          <p:val>
                                            <p:strVal val="#ppt_w"/>
                                          </p:val>
                                        </p:tav>
                                      </p:tavLst>
                                    </p:anim>
                                    <p:anim calcmode="lin" valueType="num">
                                      <p:cBhvr>
                                        <p:cTn id="21" dur="500" fill="hold"/>
                                        <p:tgtEl>
                                          <p:spTgt spid="301"/>
                                        </p:tgtEl>
                                        <p:attrNameLst>
                                          <p:attrName>ppt_h</p:attrName>
                                        </p:attrNameLst>
                                      </p:cBhvr>
                                      <p:tavLst>
                                        <p:tav tm="0">
                                          <p:val>
                                            <p:fltVal val="0"/>
                                          </p:val>
                                        </p:tav>
                                        <p:tav tm="100000">
                                          <p:val>
                                            <p:strVal val="#ppt_h"/>
                                          </p:val>
                                        </p:tav>
                                      </p:tavLst>
                                    </p:anim>
                                    <p:animEffect transition="in" filter="fade">
                                      <p:cBhvr>
                                        <p:cTn id="22" dur="500"/>
                                        <p:tgtEl>
                                          <p:spTgt spid="301"/>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302"/>
                                        </p:tgtEl>
                                        <p:attrNameLst>
                                          <p:attrName>style.visibility</p:attrName>
                                        </p:attrNameLst>
                                      </p:cBhvr>
                                      <p:to>
                                        <p:strVal val="visible"/>
                                      </p:to>
                                    </p:set>
                                    <p:anim calcmode="lin" valueType="num">
                                      <p:cBhvr>
                                        <p:cTn id="26" dur="500" fill="hold"/>
                                        <p:tgtEl>
                                          <p:spTgt spid="302"/>
                                        </p:tgtEl>
                                        <p:attrNameLst>
                                          <p:attrName>ppt_w</p:attrName>
                                        </p:attrNameLst>
                                      </p:cBhvr>
                                      <p:tavLst>
                                        <p:tav tm="0">
                                          <p:val>
                                            <p:fltVal val="0"/>
                                          </p:val>
                                        </p:tav>
                                        <p:tav tm="100000">
                                          <p:val>
                                            <p:strVal val="#ppt_w"/>
                                          </p:val>
                                        </p:tav>
                                      </p:tavLst>
                                    </p:anim>
                                    <p:anim calcmode="lin" valueType="num">
                                      <p:cBhvr>
                                        <p:cTn id="27" dur="500" fill="hold"/>
                                        <p:tgtEl>
                                          <p:spTgt spid="302"/>
                                        </p:tgtEl>
                                        <p:attrNameLst>
                                          <p:attrName>ppt_h</p:attrName>
                                        </p:attrNameLst>
                                      </p:cBhvr>
                                      <p:tavLst>
                                        <p:tav tm="0">
                                          <p:val>
                                            <p:fltVal val="0"/>
                                          </p:val>
                                        </p:tav>
                                        <p:tav tm="100000">
                                          <p:val>
                                            <p:strVal val="#ppt_h"/>
                                          </p:val>
                                        </p:tav>
                                      </p:tavLst>
                                    </p:anim>
                                    <p:animEffect transition="in" filter="fade">
                                      <p:cBhvr>
                                        <p:cTn id="28" dur="500"/>
                                        <p:tgtEl>
                                          <p:spTgt spid="302"/>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fltVal val="0"/>
                                          </p:val>
                                        </p:tav>
                                        <p:tav tm="100000">
                                          <p:val>
                                            <p:strVal val="#ppt_h"/>
                                          </p:val>
                                        </p:tav>
                                      </p:tavLst>
                                    </p:anim>
                                    <p:animEffect transition="in" filter="fade">
                                      <p:cBhvr>
                                        <p:cTn id="34" dur="500"/>
                                        <p:tgtEl>
                                          <p:spTgt spid="5"/>
                                        </p:tgtEl>
                                      </p:cBhvr>
                                    </p:animEffect>
                                  </p:childTnLst>
                                </p:cTn>
                              </p:par>
                            </p:childTnLst>
                          </p:cTn>
                        </p:par>
                        <p:par>
                          <p:cTn id="35" fill="hold">
                            <p:stCondLst>
                              <p:cond delay="3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P spid="3" grpId="0"/>
      <p:bldP spid="3" grpId="1"/>
      <p:bldP spid="301" grpId="0" bldLvl="0" animBg="1"/>
      <p:bldP spid="302" grpId="0" bldLvl="0" animBg="1"/>
      <p:bldP spid="5"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4"/>
          <a:stretch>
            <a:fillRect/>
          </a:stretch>
        </p:blipFill>
        <p:spPr>
          <a:xfrm>
            <a:off x="5137785" y="-1496695"/>
            <a:ext cx="8485505" cy="9352280"/>
          </a:xfrm>
          <a:prstGeom prst="rect">
            <a:avLst/>
          </a:prstGeom>
        </p:spPr>
      </p:pic>
      <p:sp>
        <p:nvSpPr>
          <p:cNvPr id="4" name="文本框 3"/>
          <p:cNvSpPr txBox="1"/>
          <p:nvPr/>
        </p:nvSpPr>
        <p:spPr>
          <a:xfrm>
            <a:off x="982345" y="1470660"/>
            <a:ext cx="2952115" cy="9772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black"/>
                </a:solidFill>
                <a:effectLst/>
                <a:uLnTx/>
                <a:uFillTx/>
                <a:latin typeface="Poppins SemiBold" panose="02000000000000000000" charset="0"/>
                <a:ea typeface="华文细黑" panose="02010600040101010101" charset="-122"/>
                <a:cs typeface="+mn-cs"/>
              </a:rPr>
              <a:t>ALL OR NOTHING</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black"/>
                </a:solidFill>
                <a:effectLst/>
                <a:uLnTx/>
                <a:uFillTx/>
                <a:latin typeface="Poppins SemiBold" panose="02000000000000000000" charset="0"/>
                <a:ea typeface="华文细黑" panose="02010600040101010101" charset="-122"/>
                <a:cs typeface="+mn-cs"/>
              </a:rPr>
              <a:t>NOW OR NEVER</a:t>
            </a:r>
          </a:p>
        </p:txBody>
      </p:sp>
      <p:cxnSp>
        <p:nvCxnSpPr>
          <p:cNvPr id="6" name="直接连接符 5"/>
          <p:cNvCxnSpPr/>
          <p:nvPr/>
        </p:nvCxnSpPr>
        <p:spPr>
          <a:xfrm>
            <a:off x="1062355" y="2670810"/>
            <a:ext cx="868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982345" y="2963545"/>
            <a:ext cx="3982720" cy="1938020"/>
          </a:xfrm>
          <a:prstGeom prst="rect">
            <a:avLst/>
          </a:prstGeom>
          <a:noFill/>
        </p:spPr>
        <p:txBody>
          <a:bodyPr wrap="square" rtlCol="0">
            <a:spAutoFit/>
          </a:bodyPr>
          <a:lstStyle/>
          <a:p>
            <a:pPr algn="l" fontAlgn="auto">
              <a:lnSpc>
                <a:spcPct val="200000"/>
              </a:lnSpc>
            </a:pPr>
            <a:r>
              <a:rPr lang="en-US" sz="1000">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a:t>
            </a:r>
          </a:p>
          <a:p>
            <a:pPr algn="l" fontAlgn="auto">
              <a:lnSpc>
                <a:spcPct val="200000"/>
              </a:lnSpc>
            </a:pPr>
            <a:r>
              <a:rPr lang="en-US" sz="1000">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woman.I love you more than I've ever loved any woman. And I've waited longer for you than I've waited for any woman.</a:t>
            </a:r>
            <a:endParaRPr lang="zh-CN" altLang="en-US" sz="1000" dirty="0">
              <a:solidFill>
                <a:schemeClr val="tx1"/>
              </a:solidFill>
              <a:latin typeface="Lora" panose="02000503000000020004" charset="0"/>
              <a:ea typeface="华文细黑" panose="02010600040101010101" charset="-122"/>
              <a:sym typeface="+mn-ea"/>
            </a:endParaRPr>
          </a:p>
        </p:txBody>
      </p:sp>
      <p:sp>
        <p:nvSpPr>
          <p:cNvPr id="301" name="微信"/>
          <p:cNvSpPr/>
          <p:nvPr/>
        </p:nvSpPr>
        <p:spPr>
          <a:xfrm>
            <a:off x="1062355" y="5120640"/>
            <a:ext cx="335280" cy="267335"/>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02" name="微博"/>
          <p:cNvSpPr/>
          <p:nvPr/>
        </p:nvSpPr>
        <p:spPr>
          <a:xfrm>
            <a:off x="1680210" y="5120640"/>
            <a:ext cx="315595" cy="288925"/>
          </a:xfrm>
          <a:custGeom>
            <a:avLst/>
            <a:gdLst/>
            <a:ahLst/>
            <a:cxnLst/>
            <a:rect l="l" t="t" r="r" b="b"/>
            <a:pathLst>
              <a:path w="684048" h="556307">
                <a:moveTo>
                  <a:pt x="222901" y="383453"/>
                </a:moveTo>
                <a:cubicBezTo>
                  <a:pt x="218315" y="383977"/>
                  <a:pt x="213613" y="385281"/>
                  <a:pt x="209039" y="387420"/>
                </a:cubicBezTo>
                <a:cubicBezTo>
                  <a:pt x="190739" y="395979"/>
                  <a:pt x="181407" y="414680"/>
                  <a:pt x="188193" y="429191"/>
                </a:cubicBezTo>
                <a:cubicBezTo>
                  <a:pt x="194980" y="443702"/>
                  <a:pt x="215317" y="448527"/>
                  <a:pt x="233616" y="439969"/>
                </a:cubicBezTo>
                <a:cubicBezTo>
                  <a:pt x="251915" y="431410"/>
                  <a:pt x="261248" y="412709"/>
                  <a:pt x="254461" y="398198"/>
                </a:cubicBezTo>
                <a:cubicBezTo>
                  <a:pt x="249371" y="387315"/>
                  <a:pt x="236659" y="381879"/>
                  <a:pt x="222901" y="383453"/>
                </a:cubicBezTo>
                <a:close/>
                <a:moveTo>
                  <a:pt x="284035" y="369073"/>
                </a:moveTo>
                <a:cubicBezTo>
                  <a:pt x="281538" y="368297"/>
                  <a:pt x="278657" y="368441"/>
                  <a:pt x="275985" y="369691"/>
                </a:cubicBezTo>
                <a:cubicBezTo>
                  <a:pt x="270641" y="372190"/>
                  <a:pt x="268154" y="378164"/>
                  <a:pt x="270432" y="383034"/>
                </a:cubicBezTo>
                <a:cubicBezTo>
                  <a:pt x="272710" y="387904"/>
                  <a:pt x="278888" y="389825"/>
                  <a:pt x="284233" y="387325"/>
                </a:cubicBezTo>
                <a:cubicBezTo>
                  <a:pt x="289577" y="384826"/>
                  <a:pt x="292063" y="378852"/>
                  <a:pt x="289785" y="373982"/>
                </a:cubicBezTo>
                <a:cubicBezTo>
                  <a:pt x="288647" y="371547"/>
                  <a:pt x="286533" y="369850"/>
                  <a:pt x="284035" y="369073"/>
                </a:cubicBezTo>
                <a:close/>
                <a:moveTo>
                  <a:pt x="266604" y="297070"/>
                </a:moveTo>
                <a:cubicBezTo>
                  <a:pt x="319078" y="300338"/>
                  <a:pt x="362309" y="335548"/>
                  <a:pt x="367763" y="383070"/>
                </a:cubicBezTo>
                <a:cubicBezTo>
                  <a:pt x="373996" y="437381"/>
                  <a:pt x="328527" y="487207"/>
                  <a:pt x="266205" y="494360"/>
                </a:cubicBezTo>
                <a:cubicBezTo>
                  <a:pt x="203883" y="501513"/>
                  <a:pt x="148308" y="463284"/>
                  <a:pt x="142074" y="408972"/>
                </a:cubicBezTo>
                <a:cubicBezTo>
                  <a:pt x="135841" y="354661"/>
                  <a:pt x="181310" y="304835"/>
                  <a:pt x="243632" y="297682"/>
                </a:cubicBezTo>
                <a:cubicBezTo>
                  <a:pt x="251423" y="296788"/>
                  <a:pt x="259108" y="296603"/>
                  <a:pt x="266604" y="297070"/>
                </a:cubicBezTo>
                <a:close/>
                <a:moveTo>
                  <a:pt x="297042" y="252387"/>
                </a:moveTo>
                <a:cubicBezTo>
                  <a:pt x="283618" y="252176"/>
                  <a:pt x="269820" y="252839"/>
                  <a:pt x="255793" y="254449"/>
                </a:cubicBezTo>
                <a:cubicBezTo>
                  <a:pt x="143583" y="267328"/>
                  <a:pt x="59288" y="335880"/>
                  <a:pt x="67516" y="407566"/>
                </a:cubicBezTo>
                <a:cubicBezTo>
                  <a:pt x="75743" y="479252"/>
                  <a:pt x="173377" y="526925"/>
                  <a:pt x="285587" y="514046"/>
                </a:cubicBezTo>
                <a:cubicBezTo>
                  <a:pt x="397797" y="501168"/>
                  <a:pt x="482091" y="432615"/>
                  <a:pt x="473864" y="360929"/>
                </a:cubicBezTo>
                <a:cubicBezTo>
                  <a:pt x="466665" y="298204"/>
                  <a:pt x="391015" y="253864"/>
                  <a:pt x="297042" y="252387"/>
                </a:cubicBezTo>
                <a:close/>
                <a:moveTo>
                  <a:pt x="509416" y="97868"/>
                </a:moveTo>
                <a:cubicBezTo>
                  <a:pt x="544841" y="99182"/>
                  <a:pt x="588107" y="127580"/>
                  <a:pt x="590257" y="183051"/>
                </a:cubicBezTo>
                <a:cubicBezTo>
                  <a:pt x="592352" y="199448"/>
                  <a:pt x="588214" y="215684"/>
                  <a:pt x="579852" y="229407"/>
                </a:cubicBezTo>
                <a:lnTo>
                  <a:pt x="580228" y="229581"/>
                </a:lnTo>
                <a:cubicBezTo>
                  <a:pt x="580244" y="229743"/>
                  <a:pt x="580186" y="229872"/>
                  <a:pt x="580126" y="230000"/>
                </a:cubicBezTo>
                <a:lnTo>
                  <a:pt x="578707" y="232024"/>
                </a:lnTo>
                <a:cubicBezTo>
                  <a:pt x="578590" y="232839"/>
                  <a:pt x="578192" y="233485"/>
                  <a:pt x="577787" y="234126"/>
                </a:cubicBezTo>
                <a:lnTo>
                  <a:pt x="577385" y="233908"/>
                </a:lnTo>
                <a:cubicBezTo>
                  <a:pt x="572286" y="241165"/>
                  <a:pt x="563167" y="244302"/>
                  <a:pt x="554750" y="241632"/>
                </a:cubicBezTo>
                <a:lnTo>
                  <a:pt x="548315" y="238643"/>
                </a:lnTo>
                <a:cubicBezTo>
                  <a:pt x="539522" y="233101"/>
                  <a:pt x="536249" y="221620"/>
                  <a:pt x="540834" y="211750"/>
                </a:cubicBezTo>
                <a:lnTo>
                  <a:pt x="541088" y="211402"/>
                </a:lnTo>
                <a:lnTo>
                  <a:pt x="541243" y="211474"/>
                </a:lnTo>
                <a:cubicBezTo>
                  <a:pt x="549302" y="193084"/>
                  <a:pt x="546794" y="175359"/>
                  <a:pt x="541863" y="165391"/>
                </a:cubicBezTo>
                <a:cubicBezTo>
                  <a:pt x="534763" y="151042"/>
                  <a:pt x="514479" y="135118"/>
                  <a:pt x="480142" y="145181"/>
                </a:cubicBezTo>
                <a:lnTo>
                  <a:pt x="480025" y="144483"/>
                </a:lnTo>
                <a:cubicBezTo>
                  <a:pt x="471706" y="144624"/>
                  <a:pt x="464282" y="140887"/>
                  <a:pt x="461009" y="134412"/>
                </a:cubicBezTo>
                <a:lnTo>
                  <a:pt x="458966" y="128175"/>
                </a:lnTo>
                <a:cubicBezTo>
                  <a:pt x="457496" y="119354"/>
                  <a:pt x="463572" y="110158"/>
                  <a:pt x="473636" y="106144"/>
                </a:cubicBezTo>
                <a:lnTo>
                  <a:pt x="473571" y="105761"/>
                </a:lnTo>
                <a:cubicBezTo>
                  <a:pt x="485121" y="99922"/>
                  <a:pt x="497817" y="97438"/>
                  <a:pt x="509416" y="97868"/>
                </a:cubicBezTo>
                <a:close/>
                <a:moveTo>
                  <a:pt x="286518" y="82088"/>
                </a:moveTo>
                <a:cubicBezTo>
                  <a:pt x="376738" y="91976"/>
                  <a:pt x="317665" y="163994"/>
                  <a:pt x="337363" y="184000"/>
                </a:cubicBezTo>
                <a:cubicBezTo>
                  <a:pt x="387081" y="179119"/>
                  <a:pt x="437510" y="146098"/>
                  <a:pt x="486517" y="169358"/>
                </a:cubicBezTo>
                <a:cubicBezTo>
                  <a:pt x="533076" y="203014"/>
                  <a:pt x="494312" y="233925"/>
                  <a:pt x="501054" y="264835"/>
                </a:cubicBezTo>
                <a:cubicBezTo>
                  <a:pt x="649340" y="323962"/>
                  <a:pt x="585744" y="409170"/>
                  <a:pt x="562675" y="436725"/>
                </a:cubicBezTo>
                <a:cubicBezTo>
                  <a:pt x="354965" y="648778"/>
                  <a:pt x="45454" y="533772"/>
                  <a:pt x="10807" y="435328"/>
                </a:cubicBezTo>
                <a:cubicBezTo>
                  <a:pt x="-41075" y="330306"/>
                  <a:pt x="100878" y="89491"/>
                  <a:pt x="286518" y="82088"/>
                </a:cubicBezTo>
                <a:close/>
                <a:moveTo>
                  <a:pt x="489068" y="0"/>
                </a:moveTo>
                <a:cubicBezTo>
                  <a:pt x="596753" y="0"/>
                  <a:pt x="684048" y="87296"/>
                  <a:pt x="684048" y="194980"/>
                </a:cubicBezTo>
                <a:cubicBezTo>
                  <a:pt x="684048" y="216847"/>
                  <a:pt x="680448" y="237874"/>
                  <a:pt x="672966" y="257215"/>
                </a:cubicBezTo>
                <a:lnTo>
                  <a:pt x="672379" y="257003"/>
                </a:lnTo>
                <a:cubicBezTo>
                  <a:pt x="668967" y="265617"/>
                  <a:pt x="657523" y="269364"/>
                  <a:pt x="645725" y="265916"/>
                </a:cubicBezTo>
                <a:lnTo>
                  <a:pt x="637884" y="262819"/>
                </a:lnTo>
                <a:cubicBezTo>
                  <a:pt x="627530" y="257587"/>
                  <a:pt x="621785" y="247890"/>
                  <a:pt x="624308" y="239644"/>
                </a:cubicBezTo>
                <a:lnTo>
                  <a:pt x="623975" y="239524"/>
                </a:lnTo>
                <a:cubicBezTo>
                  <a:pt x="629260" y="225659"/>
                  <a:pt x="631774" y="210613"/>
                  <a:pt x="631774" y="194980"/>
                </a:cubicBezTo>
                <a:cubicBezTo>
                  <a:pt x="631774" y="116165"/>
                  <a:pt x="567883" y="52274"/>
                  <a:pt x="489068" y="52274"/>
                </a:cubicBezTo>
                <a:lnTo>
                  <a:pt x="469942" y="54202"/>
                </a:lnTo>
                <a:lnTo>
                  <a:pt x="469951" y="54239"/>
                </a:lnTo>
                <a:cubicBezTo>
                  <a:pt x="469861" y="54366"/>
                  <a:pt x="469744" y="54397"/>
                  <a:pt x="469627" y="54427"/>
                </a:cubicBezTo>
                <a:cubicBezTo>
                  <a:pt x="460634" y="56697"/>
                  <a:pt x="450861" y="49439"/>
                  <a:pt x="446718" y="37636"/>
                </a:cubicBezTo>
                <a:lnTo>
                  <a:pt x="444619" y="29323"/>
                </a:lnTo>
                <a:cubicBezTo>
                  <a:pt x="442667" y="16995"/>
                  <a:pt x="447797" y="5987"/>
                  <a:pt x="456757" y="3699"/>
                </a:cubicBezTo>
                <a:lnTo>
                  <a:pt x="456661" y="3267"/>
                </a:lnTo>
                <a:cubicBezTo>
                  <a:pt x="467135" y="923"/>
                  <a:pt x="477994" y="0"/>
                  <a:pt x="48906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 name="Facebook"/>
          <p:cNvSpPr/>
          <p:nvPr/>
        </p:nvSpPr>
        <p:spPr bwMode="auto">
          <a:xfrm>
            <a:off x="2269490" y="5121275"/>
            <a:ext cx="288290" cy="288290"/>
          </a:xfrm>
          <a:custGeom>
            <a:avLst/>
            <a:gdLst>
              <a:gd name="T0" fmla="*/ 1619882 w 3951"/>
              <a:gd name="T1" fmla="*/ 1800397 h 3950"/>
              <a:gd name="T2" fmla="*/ 1077795 w 3951"/>
              <a:gd name="T3" fmla="*/ 1800397 h 3950"/>
              <a:gd name="T4" fmla="*/ 1077795 w 3951"/>
              <a:gd name="T5" fmla="*/ 1153621 h 3950"/>
              <a:gd name="T6" fmla="*/ 1290075 w 3951"/>
              <a:gd name="T7" fmla="*/ 1153621 h 3950"/>
              <a:gd name="T8" fmla="*/ 1290075 w 3951"/>
              <a:gd name="T9" fmla="*/ 901110 h 3950"/>
              <a:gd name="T10" fmla="*/ 1080984 w 3951"/>
              <a:gd name="T11" fmla="*/ 901110 h 3950"/>
              <a:gd name="T12" fmla="*/ 1080984 w 3951"/>
              <a:gd name="T13" fmla="*/ 753432 h 3950"/>
              <a:gd name="T14" fmla="*/ 1160703 w 3951"/>
              <a:gd name="T15" fmla="*/ 683695 h 3950"/>
              <a:gd name="T16" fmla="*/ 1365238 w 3951"/>
              <a:gd name="T17" fmla="*/ 682783 h 3950"/>
              <a:gd name="T18" fmla="*/ 1365238 w 3951"/>
              <a:gd name="T19" fmla="*/ 433918 h 3950"/>
              <a:gd name="T20" fmla="*/ 1037708 w 3951"/>
              <a:gd name="T21" fmla="*/ 433918 h 3950"/>
              <a:gd name="T22" fmla="*/ 791719 w 3951"/>
              <a:gd name="T23" fmla="*/ 705118 h 3950"/>
              <a:gd name="T24" fmla="*/ 791719 w 3951"/>
              <a:gd name="T25" fmla="*/ 901566 h 3950"/>
              <a:gd name="T26" fmla="*/ 610417 w 3951"/>
              <a:gd name="T27" fmla="*/ 901566 h 3950"/>
              <a:gd name="T28" fmla="*/ 609506 w 3951"/>
              <a:gd name="T29" fmla="*/ 1153621 h 3950"/>
              <a:gd name="T30" fmla="*/ 791719 w 3951"/>
              <a:gd name="T31" fmla="*/ 1153621 h 3950"/>
              <a:gd name="T32" fmla="*/ 791719 w 3951"/>
              <a:gd name="T33" fmla="*/ 1800397 h 3950"/>
              <a:gd name="T34" fmla="*/ 179936 w 3951"/>
              <a:gd name="T35" fmla="*/ 1800397 h 3950"/>
              <a:gd name="T36" fmla="*/ 0 w 3951"/>
              <a:gd name="T37" fmla="*/ 1620357 h 3950"/>
              <a:gd name="T38" fmla="*/ 0 w 3951"/>
              <a:gd name="T39" fmla="*/ 180040 h 3950"/>
              <a:gd name="T40" fmla="*/ 179936 w 3951"/>
              <a:gd name="T41" fmla="*/ 0 h 3950"/>
              <a:gd name="T42" fmla="*/ 1619882 w 3951"/>
              <a:gd name="T43" fmla="*/ 0 h 3950"/>
              <a:gd name="T44" fmla="*/ 1799818 w 3951"/>
              <a:gd name="T45" fmla="*/ 180040 h 3950"/>
              <a:gd name="T46" fmla="*/ 1799818 w 3951"/>
              <a:gd name="T47" fmla="*/ 1620357 h 3950"/>
              <a:gd name="T48" fmla="*/ 1619882 w 3951"/>
              <a:gd name="T49" fmla="*/ 1800397 h 39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951" h="3950">
                <a:moveTo>
                  <a:pt x="3556" y="3950"/>
                </a:moveTo>
                <a:cubicBezTo>
                  <a:pt x="2366" y="3950"/>
                  <a:pt x="2366" y="3950"/>
                  <a:pt x="2366" y="3950"/>
                </a:cubicBezTo>
                <a:cubicBezTo>
                  <a:pt x="2366" y="2531"/>
                  <a:pt x="2366" y="2531"/>
                  <a:pt x="2366" y="2531"/>
                </a:cubicBezTo>
                <a:cubicBezTo>
                  <a:pt x="2832" y="2531"/>
                  <a:pt x="2832" y="2531"/>
                  <a:pt x="2832" y="2531"/>
                </a:cubicBezTo>
                <a:cubicBezTo>
                  <a:pt x="2832" y="1977"/>
                  <a:pt x="2832" y="1977"/>
                  <a:pt x="2832" y="1977"/>
                </a:cubicBezTo>
                <a:cubicBezTo>
                  <a:pt x="2373" y="1977"/>
                  <a:pt x="2373" y="1977"/>
                  <a:pt x="2373" y="1977"/>
                </a:cubicBezTo>
                <a:cubicBezTo>
                  <a:pt x="2373" y="1653"/>
                  <a:pt x="2373" y="1653"/>
                  <a:pt x="2373" y="1653"/>
                </a:cubicBezTo>
                <a:cubicBezTo>
                  <a:pt x="2373" y="1653"/>
                  <a:pt x="2376" y="1500"/>
                  <a:pt x="2548" y="1500"/>
                </a:cubicBezTo>
                <a:cubicBezTo>
                  <a:pt x="2720" y="1500"/>
                  <a:pt x="2997" y="1498"/>
                  <a:pt x="2997" y="1498"/>
                </a:cubicBezTo>
                <a:cubicBezTo>
                  <a:pt x="2997" y="952"/>
                  <a:pt x="2997" y="952"/>
                  <a:pt x="2997" y="952"/>
                </a:cubicBezTo>
                <a:cubicBezTo>
                  <a:pt x="2997" y="952"/>
                  <a:pt x="2243" y="952"/>
                  <a:pt x="2278" y="952"/>
                </a:cubicBezTo>
                <a:cubicBezTo>
                  <a:pt x="1774" y="952"/>
                  <a:pt x="1738" y="1547"/>
                  <a:pt x="1738" y="1547"/>
                </a:cubicBezTo>
                <a:cubicBezTo>
                  <a:pt x="1738" y="1978"/>
                  <a:pt x="1738" y="1978"/>
                  <a:pt x="1738" y="1978"/>
                </a:cubicBezTo>
                <a:cubicBezTo>
                  <a:pt x="1340" y="1978"/>
                  <a:pt x="1340" y="1978"/>
                  <a:pt x="1340" y="1978"/>
                </a:cubicBezTo>
                <a:cubicBezTo>
                  <a:pt x="1338" y="2531"/>
                  <a:pt x="1338" y="2531"/>
                  <a:pt x="1338" y="2531"/>
                </a:cubicBezTo>
                <a:cubicBezTo>
                  <a:pt x="1738" y="2531"/>
                  <a:pt x="1738" y="2531"/>
                  <a:pt x="1738" y="2531"/>
                </a:cubicBezTo>
                <a:cubicBezTo>
                  <a:pt x="1738" y="3950"/>
                  <a:pt x="1738" y="3950"/>
                  <a:pt x="1738" y="3950"/>
                </a:cubicBezTo>
                <a:cubicBezTo>
                  <a:pt x="395" y="3950"/>
                  <a:pt x="395" y="3950"/>
                  <a:pt x="395" y="3950"/>
                </a:cubicBezTo>
                <a:cubicBezTo>
                  <a:pt x="177" y="3950"/>
                  <a:pt x="0" y="3773"/>
                  <a:pt x="0" y="3555"/>
                </a:cubicBezTo>
                <a:cubicBezTo>
                  <a:pt x="0" y="395"/>
                  <a:pt x="0" y="395"/>
                  <a:pt x="0" y="395"/>
                </a:cubicBezTo>
                <a:cubicBezTo>
                  <a:pt x="0" y="177"/>
                  <a:pt x="177" y="0"/>
                  <a:pt x="395" y="0"/>
                </a:cubicBezTo>
                <a:cubicBezTo>
                  <a:pt x="3556" y="0"/>
                  <a:pt x="3556" y="0"/>
                  <a:pt x="3556" y="0"/>
                </a:cubicBezTo>
                <a:cubicBezTo>
                  <a:pt x="3774" y="0"/>
                  <a:pt x="3951" y="177"/>
                  <a:pt x="3951" y="395"/>
                </a:cubicBezTo>
                <a:cubicBezTo>
                  <a:pt x="3951" y="3555"/>
                  <a:pt x="3951" y="3555"/>
                  <a:pt x="3951" y="3555"/>
                </a:cubicBezTo>
                <a:cubicBezTo>
                  <a:pt x="3951" y="3773"/>
                  <a:pt x="3774" y="3950"/>
                  <a:pt x="3556" y="395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plus(in)">
                                      <p:cBhvr>
                                        <p:cTn id="7" dur="500"/>
                                        <p:tgtEl>
                                          <p:spTgt spid="7"/>
                                        </p:tgtEl>
                                      </p:cBhvr>
                                    </p:animEffect>
                                  </p:childTnLst>
                                </p:cTn>
                              </p:par>
                            </p:childTnLst>
                          </p:cTn>
                        </p:par>
                        <p:par>
                          <p:cTn id="8" fill="hold">
                            <p:stCondLst>
                              <p:cond delay="500"/>
                            </p:stCondLst>
                            <p:childTnLst>
                              <p:par>
                                <p:cTn id="9" presetID="18" presetClass="entr" presetSubtype="6" fill="hold" grpId="2"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downRigh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12" presetClass="entr" presetSubtype="4" fill="hold" grpId="1"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ppt_y</p:attrName>
                                        </p:attrNameLst>
                                      </p:cBhvr>
                                      <p:tavLst>
                                        <p:tav tm="0">
                                          <p:val>
                                            <p:strVal val="#ppt_y+#ppt_h*1.125000"/>
                                          </p:val>
                                        </p:tav>
                                        <p:tav tm="100000">
                                          <p:val>
                                            <p:strVal val="#ppt_y"/>
                                          </p:val>
                                        </p:tav>
                                      </p:tavLst>
                                    </p:anim>
                                    <p:animEffect transition="in" filter="wipe(up)">
                                      <p:cBhvr>
                                        <p:cTn id="20" dur="500"/>
                                        <p:tgtEl>
                                          <p:spTgt spid="3"/>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301"/>
                                        </p:tgtEl>
                                        <p:attrNameLst>
                                          <p:attrName>style.visibility</p:attrName>
                                        </p:attrNameLst>
                                      </p:cBhvr>
                                      <p:to>
                                        <p:strVal val="visible"/>
                                      </p:to>
                                    </p:set>
                                    <p:anim calcmode="lin" valueType="num">
                                      <p:cBhvr>
                                        <p:cTn id="24" dur="500" fill="hold"/>
                                        <p:tgtEl>
                                          <p:spTgt spid="301"/>
                                        </p:tgtEl>
                                        <p:attrNameLst>
                                          <p:attrName>ppt_w</p:attrName>
                                        </p:attrNameLst>
                                      </p:cBhvr>
                                      <p:tavLst>
                                        <p:tav tm="0">
                                          <p:val>
                                            <p:fltVal val="0"/>
                                          </p:val>
                                        </p:tav>
                                        <p:tav tm="100000">
                                          <p:val>
                                            <p:strVal val="#ppt_w"/>
                                          </p:val>
                                        </p:tav>
                                      </p:tavLst>
                                    </p:anim>
                                    <p:anim calcmode="lin" valueType="num">
                                      <p:cBhvr>
                                        <p:cTn id="25" dur="500" fill="hold"/>
                                        <p:tgtEl>
                                          <p:spTgt spid="301"/>
                                        </p:tgtEl>
                                        <p:attrNameLst>
                                          <p:attrName>ppt_h</p:attrName>
                                        </p:attrNameLst>
                                      </p:cBhvr>
                                      <p:tavLst>
                                        <p:tav tm="0">
                                          <p:val>
                                            <p:fltVal val="0"/>
                                          </p:val>
                                        </p:tav>
                                        <p:tav tm="100000">
                                          <p:val>
                                            <p:strVal val="#ppt_h"/>
                                          </p:val>
                                        </p:tav>
                                      </p:tavLst>
                                    </p:anim>
                                    <p:animEffect transition="in" filter="fade">
                                      <p:cBhvr>
                                        <p:cTn id="26" dur="500"/>
                                        <p:tgtEl>
                                          <p:spTgt spid="301"/>
                                        </p:tgtEl>
                                      </p:cBhvr>
                                    </p:animEffect>
                                  </p:childTnLst>
                                </p:cTn>
                              </p:par>
                            </p:childTnLst>
                          </p:cTn>
                        </p:par>
                        <p:par>
                          <p:cTn id="27" fill="hold">
                            <p:stCondLst>
                              <p:cond delay="2500"/>
                            </p:stCondLst>
                            <p:childTnLst>
                              <p:par>
                                <p:cTn id="28" presetID="53" presetClass="entr" presetSubtype="16" fill="hold" grpId="0" nodeType="afterEffect">
                                  <p:stCondLst>
                                    <p:cond delay="0"/>
                                  </p:stCondLst>
                                  <p:childTnLst>
                                    <p:set>
                                      <p:cBhvr>
                                        <p:cTn id="29" dur="1" fill="hold">
                                          <p:stCondLst>
                                            <p:cond delay="0"/>
                                          </p:stCondLst>
                                        </p:cTn>
                                        <p:tgtEl>
                                          <p:spTgt spid="302"/>
                                        </p:tgtEl>
                                        <p:attrNameLst>
                                          <p:attrName>style.visibility</p:attrName>
                                        </p:attrNameLst>
                                      </p:cBhvr>
                                      <p:to>
                                        <p:strVal val="visible"/>
                                      </p:to>
                                    </p:set>
                                    <p:anim calcmode="lin" valueType="num">
                                      <p:cBhvr>
                                        <p:cTn id="30" dur="500" fill="hold"/>
                                        <p:tgtEl>
                                          <p:spTgt spid="302"/>
                                        </p:tgtEl>
                                        <p:attrNameLst>
                                          <p:attrName>ppt_w</p:attrName>
                                        </p:attrNameLst>
                                      </p:cBhvr>
                                      <p:tavLst>
                                        <p:tav tm="0">
                                          <p:val>
                                            <p:fltVal val="0"/>
                                          </p:val>
                                        </p:tav>
                                        <p:tav tm="100000">
                                          <p:val>
                                            <p:strVal val="#ppt_w"/>
                                          </p:val>
                                        </p:tav>
                                      </p:tavLst>
                                    </p:anim>
                                    <p:anim calcmode="lin" valueType="num">
                                      <p:cBhvr>
                                        <p:cTn id="31" dur="500" fill="hold"/>
                                        <p:tgtEl>
                                          <p:spTgt spid="302"/>
                                        </p:tgtEl>
                                        <p:attrNameLst>
                                          <p:attrName>ppt_h</p:attrName>
                                        </p:attrNameLst>
                                      </p:cBhvr>
                                      <p:tavLst>
                                        <p:tav tm="0">
                                          <p:val>
                                            <p:fltVal val="0"/>
                                          </p:val>
                                        </p:tav>
                                        <p:tav tm="100000">
                                          <p:val>
                                            <p:strVal val="#ppt_h"/>
                                          </p:val>
                                        </p:tav>
                                      </p:tavLst>
                                    </p:anim>
                                    <p:animEffect transition="in" filter="fade">
                                      <p:cBhvr>
                                        <p:cTn id="32" dur="500"/>
                                        <p:tgtEl>
                                          <p:spTgt spid="302"/>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P spid="3" grpId="0"/>
      <p:bldP spid="3" grpId="1"/>
      <p:bldP spid="301" grpId="0" bldLvl="0" animBg="1"/>
      <p:bldP spid="302" grpId="0" bldLvl="0" animBg="1"/>
      <p:bldP spid="5"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938870" y="667331"/>
            <a:ext cx="2722880" cy="3169285"/>
          </a:xfrm>
          <a:prstGeom prst="rect">
            <a:avLst/>
          </a:prstGeom>
          <a:noFill/>
        </p:spPr>
        <p:txBody>
          <a:bodyPr wrap="none" rtlCol="0">
            <a:spAutoFit/>
          </a:bodyPr>
          <a:lstStyle/>
          <a:p>
            <a:r>
              <a:rPr lang="zh-CN" altLang="en-US" sz="20000" dirty="0" smtClean="0">
                <a:solidFill>
                  <a:srgbClr val="F9C51A"/>
                </a:solidFill>
                <a:latin typeface="华文细黑" panose="02010600040101010101" charset="-122"/>
                <a:ea typeface="华文细黑" panose="02010600040101010101" charset="-122"/>
              </a:rPr>
              <a:t>“</a:t>
            </a:r>
          </a:p>
        </p:txBody>
      </p:sp>
      <p:sp>
        <p:nvSpPr>
          <p:cNvPr id="7" name="文本框 6"/>
          <p:cNvSpPr txBox="1"/>
          <p:nvPr/>
        </p:nvSpPr>
        <p:spPr>
          <a:xfrm rot="10800000">
            <a:off x="5500916" y="3020384"/>
            <a:ext cx="2722880" cy="3169285"/>
          </a:xfrm>
          <a:prstGeom prst="rect">
            <a:avLst/>
          </a:prstGeom>
          <a:noFill/>
        </p:spPr>
        <p:txBody>
          <a:bodyPr wrap="none" rtlCol="0">
            <a:spAutoFit/>
          </a:bodyPr>
          <a:lstStyle/>
          <a:p>
            <a:r>
              <a:rPr lang="zh-CN" altLang="en-US" sz="20000" dirty="0" smtClean="0">
                <a:solidFill>
                  <a:srgbClr val="F9C51A"/>
                </a:solidFill>
                <a:latin typeface="华文细黑" panose="02010600040101010101" charset="-122"/>
                <a:ea typeface="华文细黑" panose="02010600040101010101" charset="-122"/>
              </a:rPr>
              <a:t>“</a:t>
            </a:r>
          </a:p>
        </p:txBody>
      </p:sp>
      <p:sp>
        <p:nvSpPr>
          <p:cNvPr id="8" name="文本框 7"/>
          <p:cNvSpPr txBox="1"/>
          <p:nvPr/>
        </p:nvSpPr>
        <p:spPr>
          <a:xfrm>
            <a:off x="1524635" y="1982470"/>
            <a:ext cx="4288155" cy="5340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2400" b="1" dirty="0">
                <a:solidFill>
                  <a:schemeClr val="tx1"/>
                </a:solidFill>
                <a:latin typeface="Poppins SemiBold" panose="02000000000000000000" charset="0"/>
                <a:ea typeface="华文细黑" panose="02010600040101010101" charset="-122"/>
                <a:sym typeface="+mn-ea"/>
              </a:rPr>
              <a:t>DESTINY  FREEDOM</a:t>
            </a:r>
          </a:p>
        </p:txBody>
      </p:sp>
      <p:sp>
        <p:nvSpPr>
          <p:cNvPr id="9" name="文本框 8"/>
          <p:cNvSpPr txBox="1"/>
          <p:nvPr/>
        </p:nvSpPr>
        <p:spPr>
          <a:xfrm>
            <a:off x="1524635" y="2538730"/>
            <a:ext cx="4288155" cy="2399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en-US" sz="1000">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a:t>
            </a:r>
          </a:p>
          <a:p>
            <a:pPr algn="l" fontAlgn="auto">
              <a:lnSpc>
                <a:spcPct val="150000"/>
              </a:lnSpc>
            </a:pPr>
            <a:endParaRPr lang="en-US" sz="1000">
              <a:latin typeface="Lora" panose="02000503000000020004" charset="0"/>
              <a:ea typeface="Open Sans Light" panose="020B0306030504020204" pitchFamily="34" charset="0"/>
              <a:cs typeface="Open Sans Light" panose="020B0306030504020204" pitchFamily="34" charset="0"/>
              <a:sym typeface="+mn-ea"/>
            </a:endParaRPr>
          </a:p>
          <a:p>
            <a:pPr algn="l" fontAlgn="auto">
              <a:lnSpc>
                <a:spcPct val="150000"/>
              </a:lnSpc>
            </a:pPr>
            <a:r>
              <a:rPr lang="en-US" sz="1000">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woman.I love you more than I've ever loved any woman. And I've waited longer for you than I've waited for any woman.</a:t>
            </a:r>
          </a:p>
          <a:p>
            <a:pPr algn="l" fontAlgn="auto">
              <a:lnSpc>
                <a:spcPct val="150000"/>
              </a:lnSpc>
            </a:pPr>
            <a:endParaRPr kumimoji="0" lang="zh-CN" altLang="en-US" sz="1000" b="0" i="0" u="none" strike="noStrike" kern="1200" cap="none" spc="0" normalizeH="0" baseline="0" noProof="0" dirty="0">
              <a:ln>
                <a:noFill/>
              </a:ln>
              <a:solidFill>
                <a:prstClr val="black"/>
              </a:solidFill>
              <a:effectLst/>
              <a:uLnTx/>
              <a:uFillTx/>
              <a:latin typeface="Lora" panose="02000503000000020004" charset="0"/>
              <a:ea typeface="华文细黑" panose="02010600040101010101" charset="-122"/>
              <a:cs typeface="+mn-cs"/>
              <a:sym typeface="+mn-ea"/>
            </a:endParaRPr>
          </a:p>
          <a:p>
            <a:pPr algn="l" fontAlgn="auto">
              <a:lnSpc>
                <a:spcPct val="150000"/>
              </a:lnSpc>
            </a:pPr>
            <a:r>
              <a:rPr lang="en-US" sz="1000">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a:t>
            </a:r>
            <a:endParaRPr lang="zh-CN" altLang="en-US" sz="1000" dirty="0">
              <a:solidFill>
                <a:schemeClr val="tx1"/>
              </a:solidFill>
              <a:latin typeface="Lora" panose="02000503000000020004" charset="0"/>
              <a:ea typeface="华文细黑" panose="02010600040101010101" charset="-122"/>
              <a:sym typeface="+mn-ea"/>
            </a:endParaRPr>
          </a:p>
        </p:txBody>
      </p:sp>
      <p:sp>
        <p:nvSpPr>
          <p:cNvPr id="10" name="矩形 9"/>
          <p:cNvSpPr/>
          <p:nvPr/>
        </p:nvSpPr>
        <p:spPr>
          <a:xfrm>
            <a:off x="7035165" y="1030605"/>
            <a:ext cx="4388485" cy="2353310"/>
          </a:xfrm>
          <a:prstGeom prst="rect">
            <a:avLst/>
          </a:prstGeom>
          <a:blipFill rotWithShape="1">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035165" y="3467100"/>
            <a:ext cx="4388485" cy="2353310"/>
          </a:xfrm>
          <a:prstGeom prst="rect">
            <a:avLst/>
          </a:prstGeom>
          <a:blipFill rotWithShape="1">
            <a:blip r:embed="rId5"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16" fill="hold" grpId="1"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par>
                          <p:cTn id="19" fill="hold">
                            <p:stCondLst>
                              <p:cond delay="1000"/>
                            </p:stCondLst>
                            <p:childTnLst>
                              <p:par>
                                <p:cTn id="20" presetID="14" presetClass="entr" presetSubtype="5" fill="hold" grpId="1"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vertical)">
                                      <p:cBhvr>
                                        <p:cTn id="22" dur="500"/>
                                        <p:tgtEl>
                                          <p:spTgt spid="9"/>
                                        </p:tgtEl>
                                      </p:cBhvr>
                                    </p:animEffect>
                                  </p:childTnLst>
                                </p:cTn>
                              </p:par>
                            </p:childTnLst>
                          </p:cTn>
                        </p:par>
                        <p:par>
                          <p:cTn id="23" fill="hold">
                            <p:stCondLst>
                              <p:cond delay="1500"/>
                            </p:stCondLst>
                            <p:childTnLst>
                              <p:par>
                                <p:cTn id="24" presetID="18" presetClass="entr" presetSubtype="6"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strips(downRight)">
                                      <p:cBhvr>
                                        <p:cTn id="26" dur="500"/>
                                        <p:tgtEl>
                                          <p:spTgt spid="10"/>
                                        </p:tgtEl>
                                      </p:cBhvr>
                                    </p:animEffect>
                                  </p:childTnLst>
                                </p:cTn>
                              </p:par>
                            </p:childTnLst>
                          </p:cTn>
                        </p:par>
                        <p:par>
                          <p:cTn id="27" fill="hold">
                            <p:stCondLst>
                              <p:cond delay="2000"/>
                            </p:stCondLst>
                            <p:childTnLst>
                              <p:par>
                                <p:cTn id="28" presetID="47"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anim calcmode="lin" valueType="num">
                                      <p:cBhvr>
                                        <p:cTn id="31" dur="500" fill="hold"/>
                                        <p:tgtEl>
                                          <p:spTgt spid="11"/>
                                        </p:tgtEl>
                                        <p:attrNameLst>
                                          <p:attrName>ppt_x</p:attrName>
                                        </p:attrNameLst>
                                      </p:cBhvr>
                                      <p:tavLst>
                                        <p:tav tm="0">
                                          <p:val>
                                            <p:strVal val="#ppt_x"/>
                                          </p:val>
                                        </p:tav>
                                        <p:tav tm="100000">
                                          <p:val>
                                            <p:strVal val="#ppt_x"/>
                                          </p:val>
                                        </p:tav>
                                      </p:tavLst>
                                    </p:anim>
                                    <p:anim calcmode="lin" valueType="num">
                                      <p:cBhvr>
                                        <p:cTn id="32"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7" grpId="0"/>
      <p:bldP spid="7" grpId="1"/>
      <p:bldP spid="8" grpId="0"/>
      <p:bldP spid="9" grpId="0"/>
      <p:bldP spid="9" grpId="1"/>
      <p:bldP spid="10" grpId="0" bldLvl="0" animBg="1"/>
      <p:bldP spid="11"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8655" y="116840"/>
            <a:ext cx="4803140" cy="3179445"/>
          </a:xfrm>
          <a:prstGeom prst="rect">
            <a:avLst/>
          </a:prstGeom>
          <a:blipFill rotWithShape="1">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450975" y="2304415"/>
            <a:ext cx="892810" cy="3676650"/>
          </a:xfrm>
          <a:prstGeom prst="rect">
            <a:avLst/>
          </a:prstGeom>
          <a:solidFill>
            <a:srgbClr val="692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44295" y="4028440"/>
            <a:ext cx="4892040" cy="829945"/>
          </a:xfrm>
          <a:prstGeom prst="rect">
            <a:avLst/>
          </a:prstGeom>
          <a:noFill/>
        </p:spPr>
        <p:txBody>
          <a:bodyPr wrap="square" rtlCol="0">
            <a:spAutoFit/>
          </a:bodyPr>
          <a:lstStyle/>
          <a:p>
            <a:r>
              <a:rPr lang="en-US" altLang="zh-CN" sz="4800">
                <a:solidFill>
                  <a:schemeClr val="bg1"/>
                </a:solidFill>
                <a:latin typeface="Poppins SemiBold" panose="02000000000000000000" charset="0"/>
                <a:ea typeface="华文细黑" panose="02010600040101010101" charset="-122"/>
              </a:rPr>
              <a:t>C</a:t>
            </a:r>
            <a:r>
              <a:rPr lang="en-US" altLang="zh-CN" sz="4800">
                <a:solidFill>
                  <a:srgbClr val="FF0000"/>
                </a:solidFill>
                <a:latin typeface="Poppins SemiBold" panose="02000000000000000000" charset="0"/>
                <a:ea typeface="华文细黑" panose="02010600040101010101" charset="-122"/>
              </a:rPr>
              <a:t>ontents</a:t>
            </a:r>
          </a:p>
        </p:txBody>
      </p:sp>
      <p:sp>
        <p:nvSpPr>
          <p:cNvPr id="8" name="文本框 7"/>
          <p:cNvSpPr txBox="1"/>
          <p:nvPr/>
        </p:nvSpPr>
        <p:spPr>
          <a:xfrm>
            <a:off x="6150610" y="1969770"/>
            <a:ext cx="554990" cy="768350"/>
          </a:xfrm>
          <a:prstGeom prst="rect">
            <a:avLst/>
          </a:prstGeom>
          <a:noFill/>
        </p:spPr>
        <p:txBody>
          <a:bodyPr wrap="square" rtlCol="0">
            <a:spAutoFit/>
          </a:bodyPr>
          <a:lstStyle/>
          <a:p>
            <a:pPr algn="ctr"/>
            <a:r>
              <a:rPr lang="en-US" altLang="zh-CN" sz="4400">
                <a:solidFill>
                  <a:schemeClr val="tx1">
                    <a:lumMod val="75000"/>
                    <a:lumOff val="25000"/>
                  </a:schemeClr>
                </a:solidFill>
                <a:latin typeface="Poppins Medium" panose="02000000000000000000" charset="0"/>
                <a:ea typeface="华文细黑" panose="02010600040101010101" charset="-122"/>
              </a:rPr>
              <a:t>1</a:t>
            </a:r>
          </a:p>
        </p:txBody>
      </p:sp>
      <p:cxnSp>
        <p:nvCxnSpPr>
          <p:cNvPr id="9" name="直接连接符 8"/>
          <p:cNvCxnSpPr/>
          <p:nvPr/>
        </p:nvCxnSpPr>
        <p:spPr>
          <a:xfrm>
            <a:off x="6870065" y="2046605"/>
            <a:ext cx="0" cy="555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7085330" y="1915795"/>
            <a:ext cx="4384675" cy="737235"/>
          </a:xfrm>
          <a:prstGeom prst="rect">
            <a:avLst/>
          </a:prstGeom>
          <a:noFill/>
        </p:spPr>
        <p:txBody>
          <a:bodyPr wrap="square" rtlCol="0">
            <a:spAutoFit/>
          </a:bodyPr>
          <a:lstStyle/>
          <a:p>
            <a:pPr algn="l">
              <a:lnSpc>
                <a:spcPct val="150000"/>
              </a:lnSpc>
            </a:pPr>
            <a:r>
              <a:rPr lang="en-US" altLang="zh-CN" b="1">
                <a:solidFill>
                  <a:schemeClr val="tx1">
                    <a:lumMod val="75000"/>
                    <a:lumOff val="25000"/>
                  </a:schemeClr>
                </a:solidFill>
                <a:latin typeface="Lora" panose="02000503000000020004" charset="0"/>
                <a:ea typeface="华文细黑" panose="02010600040101010101" charset="-122"/>
                <a:sym typeface="+mn-ea"/>
              </a:rPr>
              <a:t>PART ONE</a:t>
            </a:r>
          </a:p>
          <a:p>
            <a:pPr algn="l">
              <a:lnSpc>
                <a:spcPct val="150000"/>
              </a:lnSpc>
            </a:pPr>
            <a:r>
              <a:rPr lang="zh-CN" altLang="en-US" sz="1000">
                <a:solidFill>
                  <a:schemeClr val="tx1">
                    <a:lumMod val="75000"/>
                    <a:lumOff val="25000"/>
                  </a:schemeClr>
                </a:solidFill>
                <a:latin typeface="Lora" panose="02000503000000020004" charset="0"/>
                <a:ea typeface="华文细黑" panose="02010600040101010101" charset="-122"/>
                <a:sym typeface="+mn-ea"/>
              </a:rPr>
              <a:t>If you are ever in trouble, don't try to be brave, just run, just run away. </a:t>
            </a:r>
            <a:endParaRPr lang="zh-CN" altLang="en-US" sz="1000" b="1">
              <a:solidFill>
                <a:schemeClr val="tx1">
                  <a:lumMod val="75000"/>
                  <a:lumOff val="25000"/>
                </a:schemeClr>
              </a:solidFill>
              <a:latin typeface="Lora" panose="02000503000000020004" charset="0"/>
              <a:ea typeface="华文细黑" panose="02010600040101010101" charset="-122"/>
              <a:sym typeface="+mn-ea"/>
            </a:endParaRPr>
          </a:p>
        </p:txBody>
      </p:sp>
      <p:sp>
        <p:nvSpPr>
          <p:cNvPr id="10" name="文本框 9"/>
          <p:cNvSpPr txBox="1"/>
          <p:nvPr/>
        </p:nvSpPr>
        <p:spPr>
          <a:xfrm>
            <a:off x="6150610" y="3079115"/>
            <a:ext cx="554990" cy="768350"/>
          </a:xfrm>
          <a:prstGeom prst="rect">
            <a:avLst/>
          </a:prstGeom>
          <a:noFill/>
        </p:spPr>
        <p:txBody>
          <a:bodyPr wrap="square" rtlCol="0">
            <a:spAutoFit/>
          </a:bodyPr>
          <a:lstStyle/>
          <a:p>
            <a:pPr algn="ctr"/>
            <a:r>
              <a:rPr lang="en-US" altLang="zh-CN" sz="4400">
                <a:solidFill>
                  <a:schemeClr val="tx1">
                    <a:lumMod val="75000"/>
                    <a:lumOff val="25000"/>
                  </a:schemeClr>
                </a:solidFill>
                <a:latin typeface="Poppins Medium" panose="02000000000000000000" charset="0"/>
                <a:ea typeface="华文细黑" panose="02010600040101010101" charset="-122"/>
              </a:rPr>
              <a:t>2</a:t>
            </a:r>
          </a:p>
        </p:txBody>
      </p:sp>
      <p:cxnSp>
        <p:nvCxnSpPr>
          <p:cNvPr id="11" name="直接连接符 10"/>
          <p:cNvCxnSpPr/>
          <p:nvPr/>
        </p:nvCxnSpPr>
        <p:spPr>
          <a:xfrm>
            <a:off x="6870065" y="3155950"/>
            <a:ext cx="0" cy="555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085330" y="3025140"/>
            <a:ext cx="4384675" cy="737235"/>
          </a:xfrm>
          <a:prstGeom prst="rect">
            <a:avLst/>
          </a:prstGeom>
          <a:noFill/>
        </p:spPr>
        <p:txBody>
          <a:bodyPr wrap="square" rtlCol="0">
            <a:spAutoFit/>
          </a:bodyPr>
          <a:lstStyle/>
          <a:p>
            <a:pPr algn="l">
              <a:lnSpc>
                <a:spcPct val="150000"/>
              </a:lnSpc>
            </a:pPr>
            <a:r>
              <a:rPr lang="en-US" altLang="zh-CN" b="1">
                <a:solidFill>
                  <a:schemeClr val="tx1">
                    <a:lumMod val="75000"/>
                    <a:lumOff val="25000"/>
                  </a:schemeClr>
                </a:solidFill>
                <a:latin typeface="Lora" panose="02000503000000020004" charset="0"/>
                <a:ea typeface="华文细黑" panose="02010600040101010101" charset="-122"/>
                <a:sym typeface="+mn-ea"/>
              </a:rPr>
              <a:t>PART TWO</a:t>
            </a:r>
          </a:p>
          <a:p>
            <a:pPr algn="l">
              <a:lnSpc>
                <a:spcPct val="150000"/>
              </a:lnSpc>
            </a:pPr>
            <a:r>
              <a:rPr lang="zh-CN" altLang="en-US" sz="1000">
                <a:solidFill>
                  <a:schemeClr val="tx1">
                    <a:lumMod val="75000"/>
                    <a:lumOff val="25000"/>
                  </a:schemeClr>
                </a:solidFill>
                <a:latin typeface="Lora" panose="02000503000000020004" charset="0"/>
                <a:ea typeface="华文细黑" panose="02010600040101010101" charset="-122"/>
                <a:sym typeface="+mn-ea"/>
              </a:rPr>
              <a:t>If you are ever in trouble, don't try to be brave, just run, just run away. </a:t>
            </a:r>
            <a:endParaRPr lang="zh-CN" altLang="en-US" sz="1000" b="1">
              <a:solidFill>
                <a:schemeClr val="tx1">
                  <a:lumMod val="75000"/>
                  <a:lumOff val="25000"/>
                </a:schemeClr>
              </a:solidFill>
              <a:latin typeface="Lora" panose="02000503000000020004" charset="0"/>
              <a:ea typeface="华文细黑" panose="02010600040101010101" charset="-122"/>
              <a:sym typeface="+mn-ea"/>
            </a:endParaRPr>
          </a:p>
        </p:txBody>
      </p:sp>
      <p:sp>
        <p:nvSpPr>
          <p:cNvPr id="13" name="文本框 12"/>
          <p:cNvSpPr txBox="1"/>
          <p:nvPr/>
        </p:nvSpPr>
        <p:spPr>
          <a:xfrm>
            <a:off x="6150610" y="4175125"/>
            <a:ext cx="554990" cy="768350"/>
          </a:xfrm>
          <a:prstGeom prst="rect">
            <a:avLst/>
          </a:prstGeom>
          <a:noFill/>
        </p:spPr>
        <p:txBody>
          <a:bodyPr wrap="square" rtlCol="0">
            <a:spAutoFit/>
          </a:bodyPr>
          <a:lstStyle/>
          <a:p>
            <a:pPr algn="ctr"/>
            <a:r>
              <a:rPr lang="en-US" altLang="zh-CN" sz="4400">
                <a:solidFill>
                  <a:schemeClr val="tx1">
                    <a:lumMod val="75000"/>
                    <a:lumOff val="25000"/>
                  </a:schemeClr>
                </a:solidFill>
                <a:latin typeface="Poppins Medium" panose="02000000000000000000" charset="0"/>
                <a:ea typeface="华文细黑" panose="02010600040101010101" charset="-122"/>
              </a:rPr>
              <a:t>3</a:t>
            </a:r>
          </a:p>
        </p:txBody>
      </p:sp>
      <p:cxnSp>
        <p:nvCxnSpPr>
          <p:cNvPr id="14" name="直接连接符 13"/>
          <p:cNvCxnSpPr/>
          <p:nvPr/>
        </p:nvCxnSpPr>
        <p:spPr>
          <a:xfrm>
            <a:off x="6870065" y="4251960"/>
            <a:ext cx="0" cy="555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7085330" y="4121150"/>
            <a:ext cx="4384675" cy="737235"/>
          </a:xfrm>
          <a:prstGeom prst="rect">
            <a:avLst/>
          </a:prstGeom>
          <a:noFill/>
        </p:spPr>
        <p:txBody>
          <a:bodyPr wrap="square" rtlCol="0">
            <a:spAutoFit/>
          </a:bodyPr>
          <a:lstStyle/>
          <a:p>
            <a:pPr algn="l">
              <a:lnSpc>
                <a:spcPct val="150000"/>
              </a:lnSpc>
            </a:pPr>
            <a:r>
              <a:rPr lang="en-US" altLang="zh-CN" b="1">
                <a:solidFill>
                  <a:schemeClr val="tx1">
                    <a:lumMod val="75000"/>
                    <a:lumOff val="25000"/>
                  </a:schemeClr>
                </a:solidFill>
                <a:latin typeface="Lora" panose="02000503000000020004" charset="0"/>
                <a:ea typeface="华文细黑" panose="02010600040101010101" charset="-122"/>
                <a:sym typeface="+mn-ea"/>
              </a:rPr>
              <a:t>PART THREE</a:t>
            </a:r>
          </a:p>
          <a:p>
            <a:pPr algn="l">
              <a:lnSpc>
                <a:spcPct val="150000"/>
              </a:lnSpc>
            </a:pPr>
            <a:r>
              <a:rPr lang="zh-CN" altLang="en-US" sz="1000">
                <a:solidFill>
                  <a:schemeClr val="tx1">
                    <a:lumMod val="75000"/>
                    <a:lumOff val="25000"/>
                  </a:schemeClr>
                </a:solidFill>
                <a:latin typeface="Lora" panose="02000503000000020004" charset="0"/>
                <a:ea typeface="华文细黑" panose="02010600040101010101" charset="-122"/>
                <a:sym typeface="+mn-ea"/>
              </a:rPr>
              <a:t>If you are ever in trouble, don't try to be brave, just run, just run away. </a:t>
            </a:r>
            <a:endParaRPr lang="zh-CN" altLang="en-US" sz="1000" b="1">
              <a:solidFill>
                <a:schemeClr val="tx1">
                  <a:lumMod val="75000"/>
                  <a:lumOff val="25000"/>
                </a:schemeClr>
              </a:solidFill>
              <a:latin typeface="Lora" panose="02000503000000020004" charset="0"/>
              <a:ea typeface="华文细黑" panose="02010600040101010101" charset="-122"/>
              <a:sym typeface="+mn-ea"/>
            </a:endParaRPr>
          </a:p>
        </p:txBody>
      </p:sp>
      <p:sp>
        <p:nvSpPr>
          <p:cNvPr id="17" name="文本框 16"/>
          <p:cNvSpPr txBox="1"/>
          <p:nvPr/>
        </p:nvSpPr>
        <p:spPr>
          <a:xfrm>
            <a:off x="6150610" y="5284470"/>
            <a:ext cx="554990" cy="768350"/>
          </a:xfrm>
          <a:prstGeom prst="rect">
            <a:avLst/>
          </a:prstGeom>
          <a:noFill/>
        </p:spPr>
        <p:txBody>
          <a:bodyPr wrap="square" rtlCol="0">
            <a:spAutoFit/>
          </a:bodyPr>
          <a:lstStyle/>
          <a:p>
            <a:pPr algn="ctr"/>
            <a:r>
              <a:rPr lang="en-US" altLang="zh-CN" sz="4400">
                <a:solidFill>
                  <a:schemeClr val="tx1">
                    <a:lumMod val="75000"/>
                    <a:lumOff val="25000"/>
                  </a:schemeClr>
                </a:solidFill>
                <a:latin typeface="Poppins Medium" panose="02000000000000000000" charset="0"/>
                <a:ea typeface="华文细黑" panose="02010600040101010101" charset="-122"/>
              </a:rPr>
              <a:t>4</a:t>
            </a:r>
          </a:p>
        </p:txBody>
      </p:sp>
      <p:cxnSp>
        <p:nvCxnSpPr>
          <p:cNvPr id="18" name="直接连接符 17"/>
          <p:cNvCxnSpPr/>
          <p:nvPr/>
        </p:nvCxnSpPr>
        <p:spPr>
          <a:xfrm>
            <a:off x="6870065" y="5361305"/>
            <a:ext cx="0" cy="555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7085330" y="5230495"/>
            <a:ext cx="4384675" cy="737235"/>
          </a:xfrm>
          <a:prstGeom prst="rect">
            <a:avLst/>
          </a:prstGeom>
          <a:noFill/>
        </p:spPr>
        <p:txBody>
          <a:bodyPr wrap="square" rtlCol="0">
            <a:spAutoFit/>
          </a:bodyPr>
          <a:lstStyle/>
          <a:p>
            <a:pPr algn="l">
              <a:lnSpc>
                <a:spcPct val="150000"/>
              </a:lnSpc>
            </a:pPr>
            <a:r>
              <a:rPr lang="en-US" altLang="zh-CN" b="1">
                <a:solidFill>
                  <a:schemeClr val="tx1">
                    <a:lumMod val="75000"/>
                    <a:lumOff val="25000"/>
                  </a:schemeClr>
                </a:solidFill>
                <a:latin typeface="Lora" panose="02000503000000020004" charset="0"/>
                <a:ea typeface="华文细黑" panose="02010600040101010101" charset="-122"/>
                <a:sym typeface="+mn-ea"/>
              </a:rPr>
              <a:t>PART FOUR</a:t>
            </a:r>
          </a:p>
          <a:p>
            <a:pPr algn="l">
              <a:lnSpc>
                <a:spcPct val="150000"/>
              </a:lnSpc>
            </a:pPr>
            <a:r>
              <a:rPr lang="zh-CN" altLang="en-US" sz="1000">
                <a:solidFill>
                  <a:schemeClr val="tx1">
                    <a:lumMod val="75000"/>
                    <a:lumOff val="25000"/>
                  </a:schemeClr>
                </a:solidFill>
                <a:latin typeface="Lora" panose="02000503000000020004" charset="0"/>
                <a:ea typeface="华文细黑" panose="02010600040101010101" charset="-122"/>
                <a:sym typeface="+mn-ea"/>
              </a:rPr>
              <a:t>If you are ever in trouble, don't try to be brave, just run, just run away. </a:t>
            </a:r>
            <a:endParaRPr lang="zh-CN" altLang="en-US" sz="1000" b="1">
              <a:solidFill>
                <a:schemeClr val="tx1">
                  <a:lumMod val="75000"/>
                  <a:lumOff val="25000"/>
                </a:schemeClr>
              </a:solidFill>
              <a:latin typeface="Lora" panose="02000503000000020004" charset="0"/>
              <a:ea typeface="华文细黑" panose="02010600040101010101" charset="-122"/>
              <a:sym typeface="+mn-ea"/>
            </a:endParaRP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childTnLst>
                          </p:cTn>
                        </p:par>
                        <p:par>
                          <p:cTn id="38" fill="hold">
                            <p:stCondLst>
                              <p:cond delay="3500"/>
                            </p:stCondLst>
                            <p:childTnLst>
                              <p:par>
                                <p:cTn id="39" presetID="22" presetClass="entr" presetSubtype="1"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500"/>
                                        <p:tgtEl>
                                          <p:spTgt spid="11"/>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childTnLst>
                          </p:cTn>
                        </p:par>
                        <p:par>
                          <p:cTn id="46" fill="hold">
                            <p:stCondLst>
                              <p:cond delay="4500"/>
                            </p:stCondLst>
                            <p:childTnLst>
                              <p:par>
                                <p:cTn id="47" presetID="53" presetClass="entr" presetSubtype="16"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ppt_w</p:attrName>
                                        </p:attrNameLst>
                                      </p:cBhvr>
                                      <p:tavLst>
                                        <p:tav tm="0">
                                          <p:val>
                                            <p:fltVal val="0"/>
                                          </p:val>
                                        </p:tav>
                                        <p:tav tm="100000">
                                          <p:val>
                                            <p:strVal val="#ppt_w"/>
                                          </p:val>
                                        </p:tav>
                                      </p:tavLst>
                                    </p:anim>
                                    <p:anim calcmode="lin" valueType="num">
                                      <p:cBhvr>
                                        <p:cTn id="50" dur="500" fill="hold"/>
                                        <p:tgtEl>
                                          <p:spTgt spid="13"/>
                                        </p:tgtEl>
                                        <p:attrNameLst>
                                          <p:attrName>ppt_h</p:attrName>
                                        </p:attrNameLst>
                                      </p:cBhvr>
                                      <p:tavLst>
                                        <p:tav tm="0">
                                          <p:val>
                                            <p:fltVal val="0"/>
                                          </p:val>
                                        </p:tav>
                                        <p:tav tm="100000">
                                          <p:val>
                                            <p:strVal val="#ppt_h"/>
                                          </p:val>
                                        </p:tav>
                                      </p:tavLst>
                                    </p:anim>
                                    <p:animEffect transition="in" filter="fade">
                                      <p:cBhvr>
                                        <p:cTn id="51" dur="500"/>
                                        <p:tgtEl>
                                          <p:spTgt spid="13"/>
                                        </p:tgtEl>
                                      </p:cBhvr>
                                    </p:animEffect>
                                  </p:childTnLst>
                                </p:cTn>
                              </p:par>
                            </p:childTnLst>
                          </p:cTn>
                        </p:par>
                        <p:par>
                          <p:cTn id="52" fill="hold">
                            <p:stCondLst>
                              <p:cond delay="5000"/>
                            </p:stCondLst>
                            <p:childTnLst>
                              <p:par>
                                <p:cTn id="53" presetID="22" presetClass="entr" presetSubtype="1"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up)">
                                      <p:cBhvr>
                                        <p:cTn id="55" dur="500"/>
                                        <p:tgtEl>
                                          <p:spTgt spid="14"/>
                                        </p:tgtEl>
                                      </p:cBhvr>
                                    </p:animEffect>
                                  </p:childTnLst>
                                </p:cTn>
                              </p:par>
                            </p:childTnLst>
                          </p:cTn>
                        </p:par>
                        <p:par>
                          <p:cTn id="56" fill="hold">
                            <p:stCondLst>
                              <p:cond delay="5500"/>
                            </p:stCondLst>
                            <p:childTnLst>
                              <p:par>
                                <p:cTn id="57" presetID="22" presetClass="entr" presetSubtype="8"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par>
                          <p:cTn id="60" fill="hold">
                            <p:stCondLst>
                              <p:cond delay="6000"/>
                            </p:stCondLst>
                            <p:childTnLst>
                              <p:par>
                                <p:cTn id="61" presetID="53" presetClass="entr" presetSubtype="16"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p:cTn id="63" dur="500" fill="hold"/>
                                        <p:tgtEl>
                                          <p:spTgt spid="17"/>
                                        </p:tgtEl>
                                        <p:attrNameLst>
                                          <p:attrName>ppt_w</p:attrName>
                                        </p:attrNameLst>
                                      </p:cBhvr>
                                      <p:tavLst>
                                        <p:tav tm="0">
                                          <p:val>
                                            <p:fltVal val="0"/>
                                          </p:val>
                                        </p:tav>
                                        <p:tav tm="100000">
                                          <p:val>
                                            <p:strVal val="#ppt_w"/>
                                          </p:val>
                                        </p:tav>
                                      </p:tavLst>
                                    </p:anim>
                                    <p:anim calcmode="lin" valueType="num">
                                      <p:cBhvr>
                                        <p:cTn id="64" dur="500" fill="hold"/>
                                        <p:tgtEl>
                                          <p:spTgt spid="17"/>
                                        </p:tgtEl>
                                        <p:attrNameLst>
                                          <p:attrName>ppt_h</p:attrName>
                                        </p:attrNameLst>
                                      </p:cBhvr>
                                      <p:tavLst>
                                        <p:tav tm="0">
                                          <p:val>
                                            <p:fltVal val="0"/>
                                          </p:val>
                                        </p:tav>
                                        <p:tav tm="100000">
                                          <p:val>
                                            <p:strVal val="#ppt_h"/>
                                          </p:val>
                                        </p:tav>
                                      </p:tavLst>
                                    </p:anim>
                                    <p:animEffect transition="in" filter="fade">
                                      <p:cBhvr>
                                        <p:cTn id="65" dur="500"/>
                                        <p:tgtEl>
                                          <p:spTgt spid="17"/>
                                        </p:tgtEl>
                                      </p:cBhvr>
                                    </p:animEffect>
                                  </p:childTnLst>
                                </p:cTn>
                              </p:par>
                            </p:childTnLst>
                          </p:cTn>
                        </p:par>
                        <p:par>
                          <p:cTn id="66" fill="hold">
                            <p:stCondLst>
                              <p:cond delay="6500"/>
                            </p:stCondLst>
                            <p:childTnLst>
                              <p:par>
                                <p:cTn id="67" presetID="22" presetClass="entr" presetSubtype="1" fill="hold"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up)">
                                      <p:cBhvr>
                                        <p:cTn id="69" dur="500"/>
                                        <p:tgtEl>
                                          <p:spTgt spid="18"/>
                                        </p:tgtEl>
                                      </p:cBhvr>
                                    </p:animEffect>
                                  </p:childTnLst>
                                </p:cTn>
                              </p:par>
                            </p:childTnLst>
                          </p:cTn>
                        </p:par>
                        <p:par>
                          <p:cTn id="70" fill="hold">
                            <p:stCondLst>
                              <p:cond delay="7000"/>
                            </p:stCondLst>
                            <p:childTnLst>
                              <p:par>
                                <p:cTn id="71" presetID="22" presetClass="entr" presetSubtype="8"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wipe(left)">
                                      <p:cBhvr>
                                        <p:cTn id="7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16" grpId="0"/>
      <p:bldP spid="8" grpId="0"/>
      <p:bldP spid="6" grpId="0"/>
      <p:bldP spid="10" grpId="0"/>
      <p:bldP spid="12" grpId="0"/>
      <p:bldP spid="13" grpId="0"/>
      <p:bldP spid="15" grpId="0"/>
      <p:bldP spid="17"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6987540" y="1809750"/>
            <a:ext cx="1997075" cy="1997075"/>
          </a:xfrm>
          <a:prstGeom prst="ellipse">
            <a:avLst/>
          </a:prstGeom>
          <a:solidFill>
            <a:srgbClr val="AB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071235" y="1866900"/>
            <a:ext cx="2025015" cy="2091690"/>
          </a:xfrm>
          <a:prstGeom prst="rect">
            <a:avLst/>
          </a:prstGeom>
          <a:noFill/>
        </p:spPr>
        <p:txBody>
          <a:bodyPr wrap="square" rtlCol="0">
            <a:spAutoFit/>
          </a:bodyPr>
          <a:lstStyle/>
          <a:p>
            <a:r>
              <a:rPr lang="en-US" altLang="zh-CN" sz="13000" b="1">
                <a:latin typeface="Arial" panose="020B0604020202020204" pitchFamily="34" charset="0"/>
                <a:cs typeface="Arial" panose="020B0604020202020204" pitchFamily="34" charset="0"/>
              </a:rPr>
              <a:t>0</a:t>
            </a:r>
            <a:r>
              <a:rPr lang="en-US" altLang="zh-CN" sz="13000" b="1">
                <a:solidFill>
                  <a:schemeClr val="bg1"/>
                </a:solidFill>
                <a:latin typeface="Arial" panose="020B0604020202020204" pitchFamily="34" charset="0"/>
                <a:cs typeface="Arial" panose="020B0604020202020204" pitchFamily="34" charset="0"/>
              </a:rPr>
              <a:t>4</a:t>
            </a:r>
          </a:p>
        </p:txBody>
      </p:sp>
      <p:sp>
        <p:nvSpPr>
          <p:cNvPr id="4" name="文本框 3"/>
          <p:cNvSpPr txBox="1"/>
          <p:nvPr/>
        </p:nvSpPr>
        <p:spPr>
          <a:xfrm>
            <a:off x="4912995" y="3109595"/>
            <a:ext cx="1131570" cy="460375"/>
          </a:xfrm>
          <a:prstGeom prst="rect">
            <a:avLst/>
          </a:prstGeom>
          <a:noFill/>
        </p:spPr>
        <p:txBody>
          <a:bodyPr wrap="square" rtlCol="0">
            <a:spAutoFit/>
          </a:bodyPr>
          <a:lstStyle/>
          <a:p>
            <a:r>
              <a:rPr lang="en-US" altLang="zh-CN" sz="2400">
                <a:latin typeface="Arial Black" panose="020B0A04020102020204" charset="0"/>
                <a:cs typeface="Arial Black" panose="020B0A04020102020204" charset="0"/>
              </a:rPr>
              <a:t>PART.</a:t>
            </a:r>
          </a:p>
        </p:txBody>
      </p:sp>
      <p:sp>
        <p:nvSpPr>
          <p:cNvPr id="15" name="文本框 14"/>
          <p:cNvSpPr txBox="1"/>
          <p:nvPr/>
        </p:nvSpPr>
        <p:spPr>
          <a:xfrm>
            <a:off x="2051050" y="4075430"/>
            <a:ext cx="5828665" cy="1014730"/>
          </a:xfrm>
          <a:prstGeom prst="rect">
            <a:avLst/>
          </a:prstGeom>
          <a:noFill/>
        </p:spPr>
        <p:txBody>
          <a:bodyPr wrap="square" rtlCol="0">
            <a:spAutoFit/>
          </a:bodyPr>
          <a:lstStyle/>
          <a:p>
            <a:pPr algn="r" fontAlgn="auto">
              <a:lnSpc>
                <a:spcPct val="200000"/>
              </a:lnSpc>
            </a:pPr>
            <a:r>
              <a:rPr lang="zh-CN" altLang="en-US" sz="1000">
                <a:solidFill>
                  <a:schemeClr val="tx1">
                    <a:lumMod val="75000"/>
                    <a:lumOff val="25000"/>
                  </a:schemeClr>
                </a:solidFill>
                <a:latin typeface="Lora" panose="02000503000000020004" charset="0"/>
                <a:ea typeface="华文细黑" panose="02010600040101010101" charset="-122"/>
              </a:rPr>
              <a:t>I love you more than I've ever loved any woman. And I've waited longer for you than I've waited for any woman.</a:t>
            </a:r>
            <a:r>
              <a:rPr lang="zh-CN" altLang="en-US" sz="1000">
                <a:solidFill>
                  <a:schemeClr val="tx1">
                    <a:lumMod val="75000"/>
                    <a:lumOff val="25000"/>
                  </a:schemeClr>
                </a:solidFill>
                <a:latin typeface="Lora" panose="02000503000000020004" charset="0"/>
                <a:ea typeface="华文细黑" panose="02010600040101010101" charset="-122"/>
                <a:sym typeface="+mn-ea"/>
              </a:rPr>
              <a:t>I love you more than I've ever loved any woman. And I've waited longer for you than I've waited for any woman.</a:t>
            </a:r>
          </a:p>
        </p:txBody>
      </p:sp>
      <p:sp>
        <p:nvSpPr>
          <p:cNvPr id="19" name="文本框 18"/>
          <p:cNvSpPr txBox="1"/>
          <p:nvPr/>
        </p:nvSpPr>
        <p:spPr>
          <a:xfrm>
            <a:off x="11539220" y="4333240"/>
            <a:ext cx="459740" cy="1642745"/>
          </a:xfrm>
          <a:prstGeom prst="rect">
            <a:avLst/>
          </a:prstGeom>
          <a:noFill/>
        </p:spPr>
        <p:txBody>
          <a:bodyPr vert="eaVert" wrap="square" rtlCol="0">
            <a:spAutoFit/>
          </a:bodyPr>
          <a:lstStyle/>
          <a:p>
            <a:pPr algn="r"/>
            <a:r>
              <a:rPr lang="en-US" altLang="zh-CN">
                <a:solidFill>
                  <a:schemeClr val="tx1"/>
                </a:solidFill>
                <a:latin typeface="Marsh Stencil" charset="0"/>
                <a:cs typeface="Marsh Stencil" charset="0"/>
              </a:rPr>
              <a:t>BAOTUWANG</a:t>
            </a:r>
          </a:p>
        </p:txBody>
      </p:sp>
      <p:sp>
        <p:nvSpPr>
          <p:cNvPr id="5" name="椭圆 4"/>
          <p:cNvSpPr/>
          <p:nvPr/>
        </p:nvSpPr>
        <p:spPr>
          <a:xfrm>
            <a:off x="11668760" y="4133215"/>
            <a:ext cx="200025" cy="200025"/>
          </a:xfrm>
          <a:prstGeom prst="ellipse">
            <a:avLst/>
          </a:prstGeom>
          <a:solidFill>
            <a:srgbClr val="F9C5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9545" y="484505"/>
            <a:ext cx="459740" cy="2571115"/>
          </a:xfrm>
          <a:prstGeom prst="rect">
            <a:avLst/>
          </a:prstGeom>
          <a:noFill/>
        </p:spPr>
        <p:txBody>
          <a:bodyPr vert="eaVert" wrap="square" rtlCol="0">
            <a:spAutoFit/>
          </a:bodyPr>
          <a:lstStyle/>
          <a:p>
            <a:pPr algn="l" fontAlgn="auto">
              <a:lnSpc>
                <a:spcPct val="100000"/>
              </a:lnSpc>
            </a:pPr>
            <a:r>
              <a:rPr lang="en-US" altLang="zh-CN">
                <a:solidFill>
                  <a:schemeClr val="tx1">
                    <a:lumMod val="65000"/>
                    <a:lumOff val="35000"/>
                  </a:schemeClr>
                </a:solidFill>
                <a:latin typeface="Poppins SemiBold" panose="02000000000000000000" charset="0"/>
                <a:ea typeface="华文细黑" panose="02010600040101010101" charset="-122"/>
                <a:sym typeface="+mn-ea"/>
              </a:rPr>
              <a:t>THIS IS YOUR FUTUTE</a:t>
            </a:r>
            <a:endParaRPr lang="en-US" altLang="zh-CN">
              <a:solidFill>
                <a:schemeClr val="tx1">
                  <a:lumMod val="65000"/>
                  <a:lumOff val="35000"/>
                </a:schemeClr>
              </a:solidFill>
              <a:latin typeface="Poppins SemiBold" panose="02000000000000000000" charset="0"/>
              <a:ea typeface="华文细黑" panose="02010600040101010101" charset="-122"/>
              <a:cs typeface="Marsh Stencil" charset="0"/>
              <a:sym typeface="+mn-ea"/>
            </a:endParaRP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8" presetClass="entr" presetSubtype="16" fill="hold" grpId="0" nodeType="afterEffect">
                                  <p:stCondLst>
                                    <p:cond delay="0"/>
                                  </p:stCondLst>
                                  <p:childTnLst>
                                    <p:set>
                                      <p:cBhvr>
                                        <p:cTn id="14" dur="500" fill="hold">
                                          <p:stCondLst>
                                            <p:cond delay="0"/>
                                          </p:stCondLst>
                                        </p:cTn>
                                        <p:tgtEl>
                                          <p:spTgt spid="3"/>
                                        </p:tgtEl>
                                        <p:attrNameLst>
                                          <p:attrName>style.visibility</p:attrName>
                                        </p:attrNameLst>
                                      </p:cBhvr>
                                      <p:to>
                                        <p:strVal val="visible"/>
                                      </p:to>
                                    </p:set>
                                    <p:animEffect transition="in" filter="diamond(in)">
                                      <p:cBhvr>
                                        <p:cTn id="15" dur="500"/>
                                        <p:tgtEl>
                                          <p:spTgt spid="3"/>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p:tgtEl>
                                          <p:spTgt spid="15"/>
                                        </p:tgtEl>
                                        <p:attrNameLst>
                                          <p:attrName>ppt_y</p:attrName>
                                        </p:attrNameLst>
                                      </p:cBhvr>
                                      <p:tavLst>
                                        <p:tav tm="0">
                                          <p:val>
                                            <p:strVal val="#ppt_y+#ppt_h*1.125000"/>
                                          </p:val>
                                        </p:tav>
                                        <p:tav tm="100000">
                                          <p:val>
                                            <p:strVal val="#ppt_y"/>
                                          </p:val>
                                        </p:tav>
                                      </p:tavLst>
                                    </p:anim>
                                    <p:animEffect transition="in" filter="wipe(up)">
                                      <p:cBhvr>
                                        <p:cTn id="20" dur="500"/>
                                        <p:tgtEl>
                                          <p:spTgt spid="15"/>
                                        </p:tgtEl>
                                      </p:cBhvr>
                                    </p:animEffect>
                                  </p:childTnLst>
                                </p:cTn>
                              </p:par>
                            </p:childTnLst>
                          </p:cTn>
                        </p:par>
                        <p:par>
                          <p:cTn id="21" fill="hold">
                            <p:stCondLst>
                              <p:cond delay="2000"/>
                            </p:stCondLst>
                            <p:childTnLst>
                              <p:par>
                                <p:cTn id="22" presetID="47" presetClass="entr" presetSubtype="0" fill="hold" grpId="0" nodeType="afterEffect">
                                  <p:stCondLst>
                                    <p:cond delay="0"/>
                                  </p:stCondLst>
                                  <p:childTnLst>
                                    <p:set>
                                      <p:cBhvr>
                                        <p:cTn id="23" dur="500"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47" presetClass="entr" presetSubtype="0" fill="hold" grpId="0" nodeType="afterEffect">
                                  <p:stCondLst>
                                    <p:cond delay="0"/>
                                  </p:stCondLst>
                                  <p:childTnLst>
                                    <p:set>
                                      <p:cBhvr>
                                        <p:cTn id="29" dur="500"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anim calcmode="lin" valueType="num">
                                      <p:cBhvr>
                                        <p:cTn id="31" dur="500" fill="hold"/>
                                        <p:tgtEl>
                                          <p:spTgt spid="5"/>
                                        </p:tgtEl>
                                        <p:attrNameLst>
                                          <p:attrName>ppt_x</p:attrName>
                                        </p:attrNameLst>
                                      </p:cBhvr>
                                      <p:tavLst>
                                        <p:tav tm="0">
                                          <p:val>
                                            <p:strVal val="#ppt_x"/>
                                          </p:val>
                                        </p:tav>
                                        <p:tav tm="100000">
                                          <p:val>
                                            <p:strVal val="#ppt_x"/>
                                          </p:val>
                                        </p:tav>
                                      </p:tavLst>
                                    </p:anim>
                                    <p:anim calcmode="lin" valueType="num">
                                      <p:cBhvr>
                                        <p:cTn id="32" dur="500" fill="hold"/>
                                        <p:tgtEl>
                                          <p:spTgt spid="5"/>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42" presetClass="entr" presetSubtype="0" fill="hold" grpId="0" nodeType="afterEffect">
                                  <p:stCondLst>
                                    <p:cond delay="0"/>
                                  </p:stCondLst>
                                  <p:childTnLst>
                                    <p:set>
                                      <p:cBhvr>
                                        <p:cTn id="35" dur="500"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anim calcmode="lin" valueType="num">
                                      <p:cBhvr>
                                        <p:cTn id="37" dur="500" fill="hold"/>
                                        <p:tgtEl>
                                          <p:spTgt spid="19"/>
                                        </p:tgtEl>
                                        <p:attrNameLst>
                                          <p:attrName>ppt_x</p:attrName>
                                        </p:attrNameLst>
                                      </p:cBhvr>
                                      <p:tavLst>
                                        <p:tav tm="0">
                                          <p:val>
                                            <p:strVal val="#ppt_x"/>
                                          </p:val>
                                        </p:tav>
                                        <p:tav tm="100000">
                                          <p:val>
                                            <p:strVal val="#ppt_x"/>
                                          </p:val>
                                        </p:tav>
                                      </p:tavLst>
                                    </p:anim>
                                    <p:anim calcmode="lin" valueType="num">
                                      <p:cBhvr>
                                        <p:cTn id="3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P spid="15" grpId="0"/>
      <p:bldP spid="19" grpId="0"/>
      <p:bldP spid="5" grpId="0" bldLvl="0" animBg="1"/>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
          <p:cNvPicPr>
            <a:picLocks noChangeAspect="1"/>
          </p:cNvPicPr>
          <p:nvPr/>
        </p:nvPicPr>
        <p:blipFill>
          <a:blip r:embed="rId4" cstate="email"/>
          <a:srcRect/>
          <a:stretch>
            <a:fillRect/>
          </a:stretch>
        </p:blipFill>
        <p:spPr>
          <a:xfrm>
            <a:off x="1066800" y="1205865"/>
            <a:ext cx="6292850" cy="4445635"/>
          </a:xfrm>
          <a:prstGeom prst="rect">
            <a:avLst/>
          </a:prstGeom>
        </p:spPr>
      </p:pic>
      <p:sp>
        <p:nvSpPr>
          <p:cNvPr id="3" name="Rectangle 22"/>
          <p:cNvSpPr/>
          <p:nvPr/>
        </p:nvSpPr>
        <p:spPr>
          <a:xfrm>
            <a:off x="5319825" y="3926674"/>
            <a:ext cx="5805377" cy="1499191"/>
          </a:xfrm>
          <a:prstGeom prst="rect">
            <a:avLst/>
          </a:prstGeom>
          <a:solidFill>
            <a:srgbClr val="692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p:cNvSpPr txBox="1"/>
          <p:nvPr/>
        </p:nvSpPr>
        <p:spPr>
          <a:xfrm>
            <a:off x="5455285" y="4081145"/>
            <a:ext cx="542290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2000" b="1">
                <a:solidFill>
                  <a:schemeClr val="bg1"/>
                </a:solidFill>
                <a:latin typeface="Poppins SemiBold" panose="02000000000000000000" charset="0"/>
                <a:ea typeface="KyoMadoka" panose="02000609000000000000" charset="-128"/>
                <a:sym typeface="+mn-ea"/>
              </a:rPr>
              <a:t>DESTINY  FREEDOM</a:t>
            </a:r>
            <a:endParaRPr lang="en-US" altLang="zh-CN" sz="2000" b="1" dirty="0">
              <a:solidFill>
                <a:schemeClr val="bg1"/>
              </a:solidFill>
              <a:latin typeface="Poppins SemiBold" panose="02000000000000000000" charset="0"/>
              <a:ea typeface="KyoMadoka" panose="02000609000000000000" charset="-128"/>
              <a:sym typeface="+mn-ea"/>
            </a:endParaRPr>
          </a:p>
        </p:txBody>
      </p:sp>
      <p:sp>
        <p:nvSpPr>
          <p:cNvPr id="9" name="文本框 8"/>
          <p:cNvSpPr txBox="1"/>
          <p:nvPr/>
        </p:nvSpPr>
        <p:spPr>
          <a:xfrm>
            <a:off x="5455285" y="4467225"/>
            <a:ext cx="5516880" cy="783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chemeClr val="bg1"/>
                </a:solidFill>
                <a:latin typeface="Lora" panose="02000503000000020004" charset="0"/>
                <a:ea typeface="华文细黑" panose="02010600040101010101" charset="-122"/>
                <a:sym typeface="+mn-ea"/>
              </a:rPr>
              <a:t>I love you more than I've ever loved any woman. And I've waited longer for you than I've waited for any woman.I love you more than I've ever loved any woman. And I've waited longer for you than I've waited for any woman.</a:t>
            </a:r>
            <a:endParaRPr lang="zh-CN" altLang="en-US" sz="1000" dirty="0">
              <a:solidFill>
                <a:schemeClr val="bg1"/>
              </a:solidFill>
              <a:latin typeface="Lora" panose="02000503000000020004" charset="0"/>
              <a:ea typeface="华文细黑" panose="02010600040101010101" charset="-122"/>
              <a:sym typeface="+mn-ea"/>
            </a:endParaRPr>
          </a:p>
        </p:txBody>
      </p:sp>
      <p:sp>
        <p:nvSpPr>
          <p:cNvPr id="2" name="Rectangle 3"/>
          <p:cNvSpPr/>
          <p:nvPr/>
        </p:nvSpPr>
        <p:spPr>
          <a:xfrm>
            <a:off x="7685405" y="2108835"/>
            <a:ext cx="3439795" cy="1727835"/>
          </a:xfrm>
          <a:prstGeom prst="rect">
            <a:avLst/>
          </a:prstGeom>
        </p:spPr>
        <p:txBody>
          <a:bodyPr wrap="square">
            <a:noAutofit/>
          </a:bodyPr>
          <a:lstStyle/>
          <a:p>
            <a:pPr algn="just">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rPr>
              <a:t>I love you more than I've ever loved any woman. And I've waited longer for you than </a:t>
            </a:r>
            <a:r>
              <a:rPr lang="en-US" sz="1000">
                <a:latin typeface="Lora" panose="02000503000000020004" charset="0"/>
                <a:ea typeface="Open Sans Light" panose="020B0306030504020204" pitchFamily="34" charset="0"/>
                <a:cs typeface="Open Sans Light" panose="020B0306030504020204" pitchFamily="34" charset="0"/>
                <a:sym typeface="+mn-ea"/>
              </a:rPr>
              <a:t>I've waited for any woman.</a:t>
            </a:r>
            <a:endParaRPr lang="en-US" sz="1000">
              <a:solidFill>
                <a:schemeClr val="tx1"/>
              </a:solidFill>
              <a:latin typeface="Lora" panose="02000503000000020004" charset="0"/>
              <a:ea typeface="Open Sans Light" panose="020B0306030504020204" pitchFamily="34" charset="0"/>
              <a:cs typeface="Open Sans Light" panose="020B0306030504020204" pitchFamily="34" charset="0"/>
              <a:sym typeface="+mn-ea"/>
            </a:endParaRPr>
          </a:p>
          <a:p>
            <a:pPr algn="just">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a:t>
            </a:r>
          </a:p>
        </p:txBody>
      </p:sp>
      <p:sp>
        <p:nvSpPr>
          <p:cNvPr id="8" name="文本框 7"/>
          <p:cNvSpPr txBox="1"/>
          <p:nvPr/>
        </p:nvSpPr>
        <p:spPr>
          <a:xfrm>
            <a:off x="7685405" y="1205865"/>
            <a:ext cx="2952115" cy="90297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200" b="0" i="0" u="none" strike="noStrike" kern="1200" cap="none" spc="0" normalizeH="0" baseline="0" noProof="0">
                <a:ln>
                  <a:noFill/>
                </a:ln>
                <a:solidFill>
                  <a:prstClr val="black"/>
                </a:solidFill>
                <a:effectLst/>
                <a:uLnTx/>
                <a:uFillTx/>
                <a:latin typeface="Poppins SemiBold" panose="02000000000000000000" charset="0"/>
                <a:ea typeface="华文细黑" panose="02010600040101010101" charset="-122"/>
                <a:cs typeface="+mn-cs"/>
              </a:rPr>
              <a:t>ALL OR NOTHING</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200" b="0" i="0" u="none" strike="noStrike" kern="1200" cap="none" spc="0" normalizeH="0" baseline="0" noProof="0">
                <a:ln>
                  <a:noFill/>
                </a:ln>
                <a:solidFill>
                  <a:prstClr val="black"/>
                </a:solidFill>
                <a:effectLst/>
                <a:uLnTx/>
                <a:uFillTx/>
                <a:latin typeface="Poppins SemiBold" panose="02000000000000000000" charset="0"/>
                <a:ea typeface="华文细黑" panose="02010600040101010101" charset="-122"/>
                <a:cs typeface="+mn-cs"/>
              </a:rPr>
              <a:t>NOW OR NEVER</a:t>
            </a: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diamond(in)">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500"/>
                            </p:stCondLst>
                            <p:childTnLst>
                              <p:par>
                                <p:cTn id="17" presetID="14" presetClass="entr" presetSubtype="5" fill="hold" grpId="1"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vertical)">
                                      <p:cBhvr>
                                        <p:cTn id="19" dur="500"/>
                                        <p:tgtEl>
                                          <p:spTgt spid="9"/>
                                        </p:tgtEl>
                                      </p:cBhvr>
                                    </p:animEffect>
                                  </p:childTnLst>
                                </p:cTn>
                              </p:par>
                            </p:childTnLst>
                          </p:cTn>
                        </p:par>
                        <p:par>
                          <p:cTn id="20" fill="hold">
                            <p:stCondLst>
                              <p:cond delay="2000"/>
                            </p:stCondLst>
                            <p:childTnLst>
                              <p:par>
                                <p:cTn id="21" presetID="18" presetClass="entr" presetSubtype="6" fill="hold" grpId="2"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Right)">
                                      <p:cBhvr>
                                        <p:cTn id="23" dur="500"/>
                                        <p:tgtEl>
                                          <p:spTgt spid="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1" grpId="0"/>
      <p:bldP spid="9" grpId="0"/>
      <p:bldP spid="9" grpId="1"/>
      <p:bldP spid="2" grpId="0"/>
      <p:bldP spid="8" grpId="0"/>
      <p:bldP spid="8" grpId="1"/>
      <p:bldP spid="8" grpId="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11295" y="795020"/>
            <a:ext cx="4168775" cy="2726690"/>
          </a:xfrm>
          <a:prstGeom prst="rect">
            <a:avLst/>
          </a:prstGeom>
          <a:blipFill rotWithShape="1">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47675" y="1300480"/>
            <a:ext cx="3395980" cy="2221230"/>
          </a:xfrm>
          <a:prstGeom prst="rect">
            <a:avLst/>
          </a:prstGeom>
          <a:blipFill rotWithShape="1">
            <a:blip r:embed="rId5"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347710" y="1300480"/>
            <a:ext cx="3395980" cy="2221230"/>
          </a:xfrm>
          <a:prstGeom prst="rect">
            <a:avLst/>
          </a:prstGeom>
          <a:blipFill rotWithShape="1">
            <a:blip r:embed="rId6"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7675" y="3809365"/>
            <a:ext cx="137160" cy="2485390"/>
          </a:xfrm>
          <a:prstGeom prst="rect">
            <a:avLst/>
          </a:prstGeom>
          <a:solidFill>
            <a:srgbClr val="F9C5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606530" y="3809365"/>
            <a:ext cx="137160" cy="2485390"/>
          </a:xfrm>
          <a:prstGeom prst="rect">
            <a:avLst/>
          </a:prstGeom>
          <a:solidFill>
            <a:srgbClr val="F9C5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81380" y="4022725"/>
            <a:ext cx="7122160" cy="5340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2400" b="1" dirty="0">
                <a:solidFill>
                  <a:schemeClr val="tx1"/>
                </a:solidFill>
                <a:latin typeface="Poppins SemiBold" panose="02000000000000000000" charset="0"/>
                <a:ea typeface="华文细黑" panose="02010600040101010101" charset="-122"/>
                <a:sym typeface="+mn-ea"/>
              </a:rPr>
              <a:t>DESTINY  FREEDOM</a:t>
            </a:r>
          </a:p>
        </p:txBody>
      </p:sp>
      <p:sp>
        <p:nvSpPr>
          <p:cNvPr id="9" name="文本框 8"/>
          <p:cNvSpPr txBox="1"/>
          <p:nvPr/>
        </p:nvSpPr>
        <p:spPr>
          <a:xfrm>
            <a:off x="881380" y="4578985"/>
            <a:ext cx="10428605" cy="1476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en-US" sz="1000">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a:t>
            </a:r>
          </a:p>
          <a:p>
            <a:pPr algn="l" fontAlgn="auto">
              <a:lnSpc>
                <a:spcPct val="150000"/>
              </a:lnSpc>
            </a:pPr>
            <a:endParaRPr lang="en-US" sz="1000">
              <a:latin typeface="Lora" panose="02000503000000020004" charset="0"/>
              <a:ea typeface="Open Sans Light" panose="020B0306030504020204" pitchFamily="34" charset="0"/>
              <a:cs typeface="Open Sans Light" panose="020B0306030504020204" pitchFamily="34" charset="0"/>
              <a:sym typeface="+mn-ea"/>
            </a:endParaRPr>
          </a:p>
          <a:p>
            <a:pPr algn="l" fontAlgn="auto">
              <a:lnSpc>
                <a:spcPct val="150000"/>
              </a:lnSpc>
            </a:pPr>
            <a:r>
              <a:rPr lang="en-US" sz="1000">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woman.I love you more than I've ever loved any woman. And I've waited longer for you than I've waited for any woman.</a:t>
            </a:r>
          </a:p>
          <a:p>
            <a:pPr algn="l" fontAlgn="auto">
              <a:lnSpc>
                <a:spcPct val="150000"/>
              </a:lnSpc>
            </a:pPr>
            <a:endParaRPr kumimoji="0" lang="zh-CN" altLang="en-US" sz="1000" b="0" i="0" u="none" strike="noStrike" kern="1200" cap="none" spc="0" normalizeH="0" baseline="0" noProof="0" dirty="0">
              <a:ln>
                <a:noFill/>
              </a:ln>
              <a:solidFill>
                <a:prstClr val="black"/>
              </a:solidFill>
              <a:effectLst/>
              <a:uLnTx/>
              <a:uFillTx/>
              <a:latin typeface="Lora" panose="02000503000000020004" charset="0"/>
              <a:ea typeface="华文细黑" panose="02010600040101010101" charset="-122"/>
              <a:cs typeface="+mn-cs"/>
              <a:sym typeface="+mn-ea"/>
            </a:endParaRPr>
          </a:p>
          <a:p>
            <a:pPr algn="l" fontAlgn="auto">
              <a:lnSpc>
                <a:spcPct val="150000"/>
              </a:lnSpc>
            </a:pPr>
            <a:r>
              <a:rPr lang="en-US" sz="1000">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a:t>
            </a:r>
            <a:endParaRPr lang="zh-CN" altLang="en-US" sz="1000" dirty="0">
              <a:solidFill>
                <a:schemeClr val="tx1"/>
              </a:solidFill>
              <a:latin typeface="Lora" panose="02000503000000020004" charset="0"/>
              <a:ea typeface="华文细黑" panose="02010600040101010101" charset="-122"/>
              <a:sym typeface="+mn-ea"/>
            </a:endParaRP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500"/>
                                        <p:tgtEl>
                                          <p:spTgt spid="5"/>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3000"/>
                            </p:stCondLst>
                            <p:childTnLst>
                              <p:par>
                                <p:cTn id="33" presetID="14" presetClass="entr" presetSubtype="5" fill="hold" grpId="1"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randombar(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bldLvl="0" animBg="1"/>
      <p:bldP spid="6" grpId="0" bldLvl="0" animBg="1"/>
      <p:bldP spid="8" grpId="0"/>
      <p:bldP spid="9" grpId="0"/>
      <p:bldP spid="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14340" y="2465705"/>
            <a:ext cx="6111240" cy="3997325"/>
          </a:xfrm>
          <a:prstGeom prst="rect">
            <a:avLst/>
          </a:prstGeom>
          <a:blipFill rotWithShape="1">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2"/>
          <p:cNvPicPr>
            <a:picLocks noChangeAspect="1"/>
          </p:cNvPicPr>
          <p:nvPr/>
        </p:nvPicPr>
        <p:blipFill>
          <a:blip r:embed="rId5" cstate="email"/>
          <a:srcRect/>
          <a:stretch>
            <a:fillRect/>
          </a:stretch>
        </p:blipFill>
        <p:spPr>
          <a:xfrm>
            <a:off x="741680" y="434975"/>
            <a:ext cx="2890520" cy="3777615"/>
          </a:xfrm>
          <a:prstGeom prst="rect">
            <a:avLst/>
          </a:prstGeom>
        </p:spPr>
      </p:pic>
      <p:sp>
        <p:nvSpPr>
          <p:cNvPr id="10" name="文本框 9"/>
          <p:cNvSpPr txBox="1"/>
          <p:nvPr/>
        </p:nvSpPr>
        <p:spPr>
          <a:xfrm>
            <a:off x="5514340" y="835660"/>
            <a:ext cx="6536690" cy="112458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800" b="0" i="0" u="none" strike="noStrike" kern="1200" cap="none" spc="0" normalizeH="0" baseline="0" noProof="0">
                <a:ln>
                  <a:noFill/>
                </a:ln>
                <a:solidFill>
                  <a:schemeClr val="tx1"/>
                </a:solidFill>
                <a:effectLst/>
                <a:uLnTx/>
                <a:uFillTx/>
                <a:latin typeface="Poppins SemiBold" panose="02000000000000000000" charset="0"/>
                <a:ea typeface="华文细黑" panose="02010600040101010101" charset="-122"/>
                <a:cs typeface="+mn-cs"/>
              </a:rPr>
              <a:t>ALL OR NOTHING</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800" b="0" i="0" u="none" strike="noStrike" kern="1200" cap="none" spc="0" normalizeH="0" baseline="0" noProof="0">
                <a:ln>
                  <a:noFill/>
                </a:ln>
                <a:solidFill>
                  <a:schemeClr val="tx1"/>
                </a:solidFill>
                <a:effectLst/>
                <a:uLnTx/>
                <a:uFillTx/>
                <a:latin typeface="Poppins SemiBold" panose="02000000000000000000" charset="0"/>
                <a:ea typeface="华文细黑" panose="02010600040101010101" charset="-122"/>
                <a:cs typeface="+mn-cs"/>
              </a:rPr>
              <a:t>NOW OR NEVER</a:t>
            </a:r>
          </a:p>
        </p:txBody>
      </p:sp>
      <p:sp>
        <p:nvSpPr>
          <p:cNvPr id="4" name="Rectangle 3"/>
          <p:cNvSpPr/>
          <p:nvPr/>
        </p:nvSpPr>
        <p:spPr>
          <a:xfrm>
            <a:off x="741680" y="5080635"/>
            <a:ext cx="4473575" cy="1321435"/>
          </a:xfrm>
          <a:prstGeom prst="rect">
            <a:avLst/>
          </a:prstGeom>
        </p:spPr>
        <p:txBody>
          <a:bodyPr wrap="square">
            <a:noAutofit/>
          </a:bodyPr>
          <a:lstStyle/>
          <a:p>
            <a:pPr algn="just">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rPr>
              <a:t>I love you more than I've ever loved any woman. And I've waited longer for you than </a:t>
            </a:r>
            <a:r>
              <a:rPr lang="en-US" sz="1000">
                <a:latin typeface="Lora" panose="02000503000000020004" charset="0"/>
                <a:ea typeface="Open Sans Light" panose="020B0306030504020204" pitchFamily="34" charset="0"/>
                <a:cs typeface="Open Sans Light" panose="020B0306030504020204" pitchFamily="34" charset="0"/>
                <a:sym typeface="+mn-ea"/>
              </a:rPr>
              <a:t>I've waited for any woman.</a:t>
            </a:r>
            <a:endParaRPr lang="en-US" sz="1000">
              <a:solidFill>
                <a:schemeClr val="tx1"/>
              </a:solidFill>
              <a:latin typeface="Lora" panose="02000503000000020004" charset="0"/>
              <a:ea typeface="Open Sans Light" panose="020B0306030504020204" pitchFamily="34" charset="0"/>
              <a:cs typeface="Open Sans Light" panose="020B0306030504020204" pitchFamily="34" charset="0"/>
              <a:sym typeface="+mn-ea"/>
            </a:endParaRPr>
          </a:p>
          <a:p>
            <a:pPr algn="just">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a:t>
            </a:r>
          </a:p>
        </p:txBody>
      </p:sp>
      <p:sp>
        <p:nvSpPr>
          <p:cNvPr id="8" name="文本框 7"/>
          <p:cNvSpPr txBox="1"/>
          <p:nvPr/>
        </p:nvSpPr>
        <p:spPr>
          <a:xfrm>
            <a:off x="741680" y="4234180"/>
            <a:ext cx="428815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2000" b="1" dirty="0">
                <a:solidFill>
                  <a:schemeClr val="tx1"/>
                </a:solidFill>
                <a:latin typeface="Poppins SemiBold" panose="02000000000000000000" charset="0"/>
                <a:ea typeface="华文细黑" panose="02010600040101010101" charset="-122"/>
                <a:sym typeface="+mn-ea"/>
              </a:rPr>
              <a:t>DESTINY  FREEDOM</a:t>
            </a: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500"/>
                            </p:stCondLst>
                            <p:childTnLst>
                              <p:par>
                                <p:cTn id="19" presetID="47" presetClass="entr" presetSubtype="0" fill="hold" grpId="0" nodeType="afterEffect">
                                  <p:stCondLst>
                                    <p:cond delay="0"/>
                                  </p:stCondLst>
                                  <p:childTnLst>
                                    <p:set>
                                      <p:cBhvr>
                                        <p:cTn id="20" dur="500"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18" presetClass="entr" presetSubtype="6" fill="hold" grpId="2"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Righ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0" grpId="0"/>
      <p:bldP spid="10" grpId="1"/>
      <p:bldP spid="10" grpId="2"/>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406525" y="1915160"/>
            <a:ext cx="2491105" cy="2491105"/>
          </a:xfrm>
          <a:prstGeom prst="ellipse">
            <a:avLst/>
          </a:prstGeom>
          <a:blipFill rotWithShape="1">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4850765" y="1915160"/>
            <a:ext cx="2491105" cy="2491105"/>
          </a:xfrm>
          <a:prstGeom prst="ellipse">
            <a:avLst/>
          </a:prstGeom>
          <a:blipFill rotWithShape="1">
            <a:blip r:embed="rId5"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8281670" y="1915160"/>
            <a:ext cx="2491105" cy="2491105"/>
          </a:xfrm>
          <a:prstGeom prst="ellipse">
            <a:avLst/>
          </a:prstGeom>
          <a:blipFill rotWithShape="1">
            <a:blip r:embed="rId6"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42720" y="4685665"/>
            <a:ext cx="2418080" cy="368300"/>
          </a:xfrm>
          <a:prstGeom prst="rect">
            <a:avLst/>
          </a:prstGeom>
          <a:noFill/>
        </p:spPr>
        <p:txBody>
          <a:bodyPr wrap="square" rtlCol="0">
            <a:spAutoFit/>
          </a:bodyPr>
          <a:lstStyle/>
          <a:p>
            <a:pPr algn="ctr"/>
            <a:r>
              <a:rPr lang="en-US" altLang="zh-CN" b="1">
                <a:latin typeface="Poppins SemiBold" panose="02000000000000000000" charset="0"/>
                <a:ea typeface="KyoMadoka" panose="02000609000000000000" charset="-128"/>
                <a:sym typeface="+mn-ea"/>
              </a:rPr>
              <a:t>DESTINY  FREEDOM</a:t>
            </a:r>
          </a:p>
        </p:txBody>
      </p:sp>
      <p:sp>
        <p:nvSpPr>
          <p:cNvPr id="8" name="Rectangle 3"/>
          <p:cNvSpPr/>
          <p:nvPr/>
        </p:nvSpPr>
        <p:spPr>
          <a:xfrm>
            <a:off x="1221740" y="5053965"/>
            <a:ext cx="2860040" cy="999490"/>
          </a:xfrm>
          <a:prstGeom prst="rect">
            <a:avLst/>
          </a:prstGeom>
        </p:spPr>
        <p:txBody>
          <a:bodyPr wrap="square">
            <a:noAutofit/>
          </a:bodyPr>
          <a:lstStyle/>
          <a:p>
            <a:pPr algn="ctr">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rPr>
              <a:t>I love you more than I've ever loved any woman. And I've waited longer for you than </a:t>
            </a:r>
            <a:r>
              <a:rPr lang="en-US" sz="1000">
                <a:latin typeface="Lora" panose="02000503000000020004" charset="0"/>
                <a:ea typeface="Open Sans Light" panose="020B0306030504020204" pitchFamily="34" charset="0"/>
                <a:cs typeface="Open Sans Light" panose="020B0306030504020204" pitchFamily="34" charset="0"/>
                <a:sym typeface="+mn-ea"/>
              </a:rPr>
              <a:t>I've waited for any woman.</a:t>
            </a:r>
            <a:endParaRPr lang="en-US" sz="1000">
              <a:solidFill>
                <a:schemeClr val="tx1"/>
              </a:solidFill>
              <a:latin typeface="Lora" panose="02000503000000020004" charset="0"/>
              <a:ea typeface="Open Sans Light" panose="020B0306030504020204" pitchFamily="34" charset="0"/>
              <a:cs typeface="Open Sans Light" panose="020B0306030504020204" pitchFamily="34" charset="0"/>
              <a:sym typeface="+mn-ea"/>
            </a:endParaRPr>
          </a:p>
        </p:txBody>
      </p:sp>
      <p:sp>
        <p:nvSpPr>
          <p:cNvPr id="14" name="文本框 13"/>
          <p:cNvSpPr txBox="1"/>
          <p:nvPr/>
        </p:nvSpPr>
        <p:spPr>
          <a:xfrm>
            <a:off x="4886960" y="4685665"/>
            <a:ext cx="2418080" cy="368300"/>
          </a:xfrm>
          <a:prstGeom prst="rect">
            <a:avLst/>
          </a:prstGeom>
          <a:noFill/>
        </p:spPr>
        <p:txBody>
          <a:bodyPr wrap="square" rtlCol="0">
            <a:spAutoFit/>
          </a:bodyPr>
          <a:lstStyle/>
          <a:p>
            <a:pPr algn="ctr"/>
            <a:r>
              <a:rPr lang="en-US" altLang="zh-CN" b="1">
                <a:latin typeface="Poppins SemiBold" panose="02000000000000000000" charset="0"/>
                <a:ea typeface="KyoMadoka" panose="02000609000000000000" charset="-128"/>
                <a:sym typeface="+mn-ea"/>
              </a:rPr>
              <a:t>DESTINY  FREEDOM</a:t>
            </a:r>
          </a:p>
        </p:txBody>
      </p:sp>
      <p:sp>
        <p:nvSpPr>
          <p:cNvPr id="15" name="Rectangle 3"/>
          <p:cNvSpPr/>
          <p:nvPr/>
        </p:nvSpPr>
        <p:spPr>
          <a:xfrm>
            <a:off x="4665980" y="5053965"/>
            <a:ext cx="2860040" cy="999490"/>
          </a:xfrm>
          <a:prstGeom prst="rect">
            <a:avLst/>
          </a:prstGeom>
        </p:spPr>
        <p:txBody>
          <a:bodyPr wrap="square">
            <a:noAutofit/>
          </a:bodyPr>
          <a:lstStyle/>
          <a:p>
            <a:pPr algn="ctr">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rPr>
              <a:t>I love you more than I've ever loved any woman. And I've waited longer for you than </a:t>
            </a:r>
            <a:r>
              <a:rPr lang="en-US" sz="1000">
                <a:latin typeface="Lora" panose="02000503000000020004" charset="0"/>
                <a:ea typeface="Open Sans Light" panose="020B0306030504020204" pitchFamily="34" charset="0"/>
                <a:cs typeface="Open Sans Light" panose="020B0306030504020204" pitchFamily="34" charset="0"/>
                <a:sym typeface="+mn-ea"/>
              </a:rPr>
              <a:t>I've waited for any woman.</a:t>
            </a:r>
            <a:endParaRPr lang="en-US" sz="1000">
              <a:solidFill>
                <a:schemeClr val="tx1"/>
              </a:solidFill>
              <a:latin typeface="Lora" panose="02000503000000020004" charset="0"/>
              <a:ea typeface="Open Sans Light" panose="020B0306030504020204" pitchFamily="34" charset="0"/>
              <a:cs typeface="Open Sans Light" panose="020B0306030504020204" pitchFamily="34" charset="0"/>
              <a:sym typeface="+mn-ea"/>
            </a:endParaRPr>
          </a:p>
        </p:txBody>
      </p:sp>
      <p:sp>
        <p:nvSpPr>
          <p:cNvPr id="16" name="文本框 15"/>
          <p:cNvSpPr txBox="1"/>
          <p:nvPr/>
        </p:nvSpPr>
        <p:spPr>
          <a:xfrm>
            <a:off x="8318500" y="4685665"/>
            <a:ext cx="2418080" cy="368300"/>
          </a:xfrm>
          <a:prstGeom prst="rect">
            <a:avLst/>
          </a:prstGeom>
          <a:noFill/>
        </p:spPr>
        <p:txBody>
          <a:bodyPr wrap="square" rtlCol="0">
            <a:spAutoFit/>
          </a:bodyPr>
          <a:lstStyle/>
          <a:p>
            <a:pPr algn="ctr"/>
            <a:r>
              <a:rPr lang="en-US" altLang="zh-CN" b="1">
                <a:latin typeface="Poppins SemiBold" panose="02000000000000000000" charset="0"/>
                <a:ea typeface="KyoMadoka" panose="02000609000000000000" charset="-128"/>
                <a:sym typeface="+mn-ea"/>
              </a:rPr>
              <a:t>DESTINY  FREEDOM</a:t>
            </a:r>
          </a:p>
        </p:txBody>
      </p:sp>
      <p:sp>
        <p:nvSpPr>
          <p:cNvPr id="17" name="Rectangle 3"/>
          <p:cNvSpPr/>
          <p:nvPr/>
        </p:nvSpPr>
        <p:spPr>
          <a:xfrm>
            <a:off x="8097520" y="5053965"/>
            <a:ext cx="2860040" cy="999490"/>
          </a:xfrm>
          <a:prstGeom prst="rect">
            <a:avLst/>
          </a:prstGeom>
        </p:spPr>
        <p:txBody>
          <a:bodyPr wrap="square">
            <a:noAutofit/>
          </a:bodyPr>
          <a:lstStyle/>
          <a:p>
            <a:pPr algn="ctr">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rPr>
              <a:t>I love you more than I've ever loved any woman. And I've waited longer for you than </a:t>
            </a:r>
            <a:r>
              <a:rPr lang="en-US" sz="1000">
                <a:latin typeface="Lora" panose="02000503000000020004" charset="0"/>
                <a:ea typeface="Open Sans Light" panose="020B0306030504020204" pitchFamily="34" charset="0"/>
                <a:cs typeface="Open Sans Light" panose="020B0306030504020204" pitchFamily="34" charset="0"/>
                <a:sym typeface="+mn-ea"/>
              </a:rPr>
              <a:t>I've waited for any woman.</a:t>
            </a:r>
            <a:endParaRPr lang="en-US" sz="1000">
              <a:solidFill>
                <a:schemeClr val="tx1"/>
              </a:solidFill>
              <a:latin typeface="Lora" panose="02000503000000020004" charset="0"/>
              <a:ea typeface="Open Sans Light" panose="020B0306030504020204" pitchFamily="34" charset="0"/>
              <a:cs typeface="Open Sans Light" panose="020B0306030504020204" pitchFamily="34" charset="0"/>
              <a:sym typeface="+mn-ea"/>
            </a:endParaRPr>
          </a:p>
        </p:txBody>
      </p:sp>
      <p:sp>
        <p:nvSpPr>
          <p:cNvPr id="18" name="文本框 17"/>
          <p:cNvSpPr txBox="1"/>
          <p:nvPr/>
        </p:nvSpPr>
        <p:spPr>
          <a:xfrm>
            <a:off x="3441065" y="653415"/>
            <a:ext cx="5309870" cy="607695"/>
          </a:xfrm>
          <a:prstGeom prst="rect">
            <a:avLst/>
          </a:prstGeom>
          <a:noFill/>
        </p:spPr>
        <p:txBody>
          <a:bodyPr wrap="square" rtlCol="0">
            <a:spAutoFit/>
          </a:bodyPr>
          <a:lstStyle/>
          <a:p>
            <a:pPr algn="ctr">
              <a:lnSpc>
                <a:spcPct val="140000"/>
              </a:lnSpc>
            </a:pPr>
            <a:r>
              <a:rPr lang="en-US" altLang="zh-CN" sz="2400">
                <a:solidFill>
                  <a:schemeClr val="tx1"/>
                </a:solidFill>
                <a:latin typeface="Poppins SemiBold" panose="02000000000000000000" charset="0"/>
                <a:ea typeface="华文细黑" panose="02010600040101010101" charset="-122"/>
              </a:rPr>
              <a:t>ALL OR NOTHING NOW OR NEVER </a:t>
            </a: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3000"/>
                            </p:stCondLst>
                            <p:childTnLst>
                              <p:par>
                                <p:cTn id="29" presetID="18" presetClass="entr" presetSubtype="6" fill="hold" grpId="3"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strips(downRight)">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4" grpId="0"/>
      <p:bldP spid="15" grpId="0"/>
      <p:bldP spid="16" grpId="0"/>
      <p:bldP spid="17" grpId="0"/>
      <p:bldP spid="18" grpId="0"/>
      <p:bldP spid="18" grpId="2"/>
      <p:bldP spid="18" grpId="3"/>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sus\Desktop\北大\微信图片_20181125171328.jpg微信图片_20181125171328"/>
          <p:cNvPicPr>
            <a:picLocks noChangeAspect="1"/>
          </p:cNvPicPr>
          <p:nvPr/>
        </p:nvPicPr>
        <p:blipFill>
          <a:blip r:embed="rId4"/>
          <a:srcRect/>
          <a:stretch>
            <a:fillRect/>
          </a:stretch>
        </p:blipFill>
        <p:spPr>
          <a:xfrm>
            <a:off x="-3810" y="-31750"/>
            <a:ext cx="12218035" cy="8128635"/>
          </a:xfrm>
          <a:prstGeom prst="rect">
            <a:avLst/>
          </a:prstGeom>
        </p:spPr>
      </p:pic>
      <p:sp>
        <p:nvSpPr>
          <p:cNvPr id="9" name="矩形 8"/>
          <p:cNvSpPr/>
          <p:nvPr/>
        </p:nvSpPr>
        <p:spPr>
          <a:xfrm>
            <a:off x="16510" y="-31750"/>
            <a:ext cx="12197715" cy="6910705"/>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51535" y="2341245"/>
            <a:ext cx="7774305" cy="1569660"/>
          </a:xfrm>
          <a:prstGeom prst="rect">
            <a:avLst/>
          </a:prstGeom>
          <a:noFill/>
        </p:spPr>
        <p:txBody>
          <a:bodyPr wrap="square" rtlCol="0">
            <a:spAutoFit/>
          </a:bodyPr>
          <a:lstStyle/>
          <a:p>
            <a:pPr algn="l" fontAlgn="auto">
              <a:lnSpc>
                <a:spcPct val="100000"/>
              </a:lnSpc>
            </a:pPr>
            <a:r>
              <a:rPr lang="en-US" altLang="zh-CN" sz="4800" dirty="0">
                <a:solidFill>
                  <a:schemeClr val="bg1"/>
                </a:solidFill>
                <a:latin typeface="Poppins SemiBold" panose="02000000000000000000" charset="0"/>
                <a:ea typeface="华文细黑" panose="02010600040101010101" charset="-122"/>
              </a:rPr>
              <a:t>THANKS FOR </a:t>
            </a:r>
            <a:r>
              <a:rPr lang="en-US" altLang="zh-CN" sz="4800" dirty="0" smtClean="0">
                <a:solidFill>
                  <a:schemeClr val="bg1"/>
                </a:solidFill>
                <a:latin typeface="Poppins SemiBold" panose="02000000000000000000" charset="0"/>
                <a:ea typeface="华文细黑" panose="02010600040101010101" charset="-122"/>
              </a:rPr>
              <a:t>YOUR </a:t>
            </a:r>
            <a:r>
              <a:rPr lang="en-US" altLang="zh-CN" sz="4800" dirty="0">
                <a:solidFill>
                  <a:schemeClr val="bg1"/>
                </a:solidFill>
                <a:latin typeface="Poppins SemiBold" panose="02000000000000000000" charset="0"/>
                <a:ea typeface="华文细黑" panose="02010600040101010101" charset="-122"/>
              </a:rPr>
              <a:t>WATCHING</a:t>
            </a:r>
          </a:p>
        </p:txBody>
      </p:sp>
      <p:grpSp>
        <p:nvGrpSpPr>
          <p:cNvPr id="7" name="组合 6"/>
          <p:cNvGrpSpPr/>
          <p:nvPr/>
        </p:nvGrpSpPr>
        <p:grpSpPr>
          <a:xfrm>
            <a:off x="8471143" y="2644140"/>
            <a:ext cx="3529722" cy="1661795"/>
            <a:chOff x="14515" y="3893"/>
            <a:chExt cx="5035" cy="2617"/>
          </a:xfrm>
        </p:grpSpPr>
        <p:sp>
          <p:nvSpPr>
            <p:cNvPr id="10" name="圆角矩形 9"/>
            <p:cNvSpPr/>
            <p:nvPr/>
          </p:nvSpPr>
          <p:spPr>
            <a:xfrm>
              <a:off x="14997" y="3955"/>
              <a:ext cx="3955" cy="2555"/>
            </a:xfrm>
            <a:prstGeom prst="roundRect">
              <a:avLst>
                <a:gd name="adj" fmla="val 24236"/>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4515" y="3893"/>
              <a:ext cx="5035" cy="2470"/>
            </a:xfrm>
            <a:prstGeom prst="rect">
              <a:avLst/>
            </a:prstGeom>
            <a:noFill/>
          </p:spPr>
          <p:txBody>
            <a:bodyPr wrap="square" rtlCol="0">
              <a:spAutoFit/>
            </a:bodyPr>
            <a:lstStyle/>
            <a:p>
              <a:pPr algn="ctr"/>
              <a:r>
                <a:rPr lang="en-US" altLang="zh-CN" sz="9600">
                  <a:ln>
                    <a:solidFill>
                      <a:schemeClr val="bg1"/>
                    </a:solidFill>
                  </a:ln>
                  <a:noFill/>
                  <a:latin typeface="Marsh Stencil" charset="0"/>
                  <a:cs typeface="Marsh Stencil" charset="0"/>
                </a:rPr>
                <a:t>pku</a:t>
              </a:r>
            </a:p>
          </p:txBody>
        </p:sp>
      </p:gr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6"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par>
                          <p:cTn id="12" fill="hold">
                            <p:stCondLst>
                              <p:cond delay="1500"/>
                            </p:stCondLst>
                            <p:childTnLst>
                              <p:par>
                                <p:cTn id="13" presetID="4" presetClass="entr" presetSubtype="16" fill="hold" nodeType="afterEffect">
                                  <p:stCondLst>
                                    <p:cond delay="0"/>
                                  </p:stCondLst>
                                  <p:childTnLst>
                                    <p:set>
                                      <p:cBhvr>
                                        <p:cTn id="14" dur="500" fill="hold">
                                          <p:stCondLst>
                                            <p:cond delay="0"/>
                                          </p:stCondLst>
                                        </p:cTn>
                                        <p:tgtEl>
                                          <p:spTgt spid="7"/>
                                        </p:tgtEl>
                                        <p:attrNameLst>
                                          <p:attrName>style.visibility</p:attrName>
                                        </p:attrNameLst>
                                      </p:cBhvr>
                                      <p:to>
                                        <p:strVal val="visible"/>
                                      </p:to>
                                    </p:set>
                                    <p:animEffect transition="in" filter="box(i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2"/>
      <p:bldP spid="5" grpId="5"/>
      <p:bldP spid="5" grpId="6"/>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6987540" y="1809750"/>
            <a:ext cx="1997075" cy="199707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071235" y="1866900"/>
            <a:ext cx="2025015" cy="2091690"/>
          </a:xfrm>
          <a:prstGeom prst="rect">
            <a:avLst/>
          </a:prstGeom>
          <a:noFill/>
        </p:spPr>
        <p:txBody>
          <a:bodyPr wrap="square" rtlCol="0">
            <a:spAutoFit/>
          </a:bodyPr>
          <a:lstStyle/>
          <a:p>
            <a:r>
              <a:rPr lang="en-US" altLang="zh-CN" sz="13000" b="1">
                <a:latin typeface="Arial" panose="020B0604020202020204" pitchFamily="34" charset="0"/>
                <a:cs typeface="Arial" panose="020B0604020202020204" pitchFamily="34" charset="0"/>
              </a:rPr>
              <a:t>0</a:t>
            </a:r>
            <a:r>
              <a:rPr lang="en-US" altLang="zh-CN" sz="13000" b="1">
                <a:solidFill>
                  <a:schemeClr val="bg1"/>
                </a:solidFill>
                <a:latin typeface="Arial" panose="020B0604020202020204" pitchFamily="34" charset="0"/>
                <a:cs typeface="Arial" panose="020B0604020202020204" pitchFamily="34" charset="0"/>
              </a:rPr>
              <a:t>1</a:t>
            </a:r>
          </a:p>
        </p:txBody>
      </p:sp>
      <p:sp>
        <p:nvSpPr>
          <p:cNvPr id="4" name="文本框 3"/>
          <p:cNvSpPr txBox="1"/>
          <p:nvPr/>
        </p:nvSpPr>
        <p:spPr>
          <a:xfrm>
            <a:off x="4912995" y="3109595"/>
            <a:ext cx="1131570" cy="460375"/>
          </a:xfrm>
          <a:prstGeom prst="rect">
            <a:avLst/>
          </a:prstGeom>
          <a:noFill/>
        </p:spPr>
        <p:txBody>
          <a:bodyPr wrap="square" rtlCol="0">
            <a:spAutoFit/>
          </a:bodyPr>
          <a:lstStyle/>
          <a:p>
            <a:r>
              <a:rPr lang="en-US" altLang="zh-CN" sz="2400">
                <a:latin typeface="Arial Black" panose="020B0A04020102020204" charset="0"/>
                <a:cs typeface="Arial Black" panose="020B0A04020102020204" charset="0"/>
              </a:rPr>
              <a:t>PART.</a:t>
            </a:r>
          </a:p>
        </p:txBody>
      </p:sp>
      <p:sp>
        <p:nvSpPr>
          <p:cNvPr id="15" name="文本框 14"/>
          <p:cNvSpPr txBox="1"/>
          <p:nvPr/>
        </p:nvSpPr>
        <p:spPr>
          <a:xfrm>
            <a:off x="2051050" y="4075430"/>
            <a:ext cx="5828665" cy="1014730"/>
          </a:xfrm>
          <a:prstGeom prst="rect">
            <a:avLst/>
          </a:prstGeom>
          <a:noFill/>
        </p:spPr>
        <p:txBody>
          <a:bodyPr wrap="square" rtlCol="0">
            <a:spAutoFit/>
          </a:bodyPr>
          <a:lstStyle/>
          <a:p>
            <a:pPr algn="r" fontAlgn="auto">
              <a:lnSpc>
                <a:spcPct val="200000"/>
              </a:lnSpc>
            </a:pPr>
            <a:r>
              <a:rPr lang="zh-CN" altLang="en-US" sz="1000">
                <a:solidFill>
                  <a:schemeClr val="tx1">
                    <a:lumMod val="75000"/>
                    <a:lumOff val="25000"/>
                  </a:schemeClr>
                </a:solidFill>
                <a:latin typeface="Lora" panose="02000503000000020004" charset="0"/>
                <a:ea typeface="华文细黑" panose="02010600040101010101" charset="-122"/>
              </a:rPr>
              <a:t>I love you more than I've ever loved any woman. And I've waited longer for you than I've waited for any woman.</a:t>
            </a:r>
            <a:r>
              <a:rPr lang="zh-CN" altLang="en-US" sz="1000">
                <a:solidFill>
                  <a:schemeClr val="tx1">
                    <a:lumMod val="75000"/>
                    <a:lumOff val="25000"/>
                  </a:schemeClr>
                </a:solidFill>
                <a:latin typeface="Lora" panose="02000503000000020004" charset="0"/>
                <a:ea typeface="华文细黑" panose="02010600040101010101" charset="-122"/>
                <a:sym typeface="+mn-ea"/>
              </a:rPr>
              <a:t>I love you more than I've ever loved any woman. And I've waited longer for you than I've waited for any woman.</a:t>
            </a:r>
          </a:p>
        </p:txBody>
      </p:sp>
      <p:sp>
        <p:nvSpPr>
          <p:cNvPr id="19" name="文本框 18"/>
          <p:cNvSpPr txBox="1"/>
          <p:nvPr/>
        </p:nvSpPr>
        <p:spPr>
          <a:xfrm>
            <a:off x="11539220" y="4333240"/>
            <a:ext cx="459740" cy="1642745"/>
          </a:xfrm>
          <a:prstGeom prst="rect">
            <a:avLst/>
          </a:prstGeom>
          <a:noFill/>
        </p:spPr>
        <p:txBody>
          <a:bodyPr vert="eaVert" wrap="square" rtlCol="0">
            <a:spAutoFit/>
          </a:bodyPr>
          <a:lstStyle/>
          <a:p>
            <a:pPr algn="r"/>
            <a:r>
              <a:rPr lang="en-US" altLang="zh-CN">
                <a:solidFill>
                  <a:schemeClr val="tx1"/>
                </a:solidFill>
                <a:latin typeface="Marsh Stencil" charset="0"/>
                <a:cs typeface="Marsh Stencil" charset="0"/>
              </a:rPr>
              <a:t>BAngfer</a:t>
            </a:r>
          </a:p>
        </p:txBody>
      </p:sp>
      <p:sp>
        <p:nvSpPr>
          <p:cNvPr id="5" name="椭圆 4"/>
          <p:cNvSpPr/>
          <p:nvPr/>
        </p:nvSpPr>
        <p:spPr>
          <a:xfrm>
            <a:off x="11668760" y="4133215"/>
            <a:ext cx="200025" cy="200025"/>
          </a:xfrm>
          <a:prstGeom prst="ellipse">
            <a:avLst/>
          </a:prstGeom>
          <a:solidFill>
            <a:srgbClr val="F9C5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9545" y="484505"/>
            <a:ext cx="459740" cy="2571115"/>
          </a:xfrm>
          <a:prstGeom prst="rect">
            <a:avLst/>
          </a:prstGeom>
          <a:noFill/>
        </p:spPr>
        <p:txBody>
          <a:bodyPr vert="eaVert" wrap="square" rtlCol="0">
            <a:spAutoFit/>
          </a:bodyPr>
          <a:lstStyle/>
          <a:p>
            <a:pPr algn="l" fontAlgn="auto">
              <a:lnSpc>
                <a:spcPct val="100000"/>
              </a:lnSpc>
            </a:pPr>
            <a:r>
              <a:rPr lang="en-US" altLang="zh-CN">
                <a:solidFill>
                  <a:schemeClr val="tx1">
                    <a:lumMod val="65000"/>
                    <a:lumOff val="35000"/>
                  </a:schemeClr>
                </a:solidFill>
                <a:latin typeface="Poppins SemiBold" panose="02000000000000000000" charset="0"/>
                <a:ea typeface="华文细黑" panose="02010600040101010101" charset="-122"/>
                <a:sym typeface="+mn-ea"/>
              </a:rPr>
              <a:t>THIS IS YOUR FUTUTE</a:t>
            </a:r>
            <a:endParaRPr lang="en-US" altLang="zh-CN">
              <a:solidFill>
                <a:schemeClr val="tx1">
                  <a:lumMod val="65000"/>
                  <a:lumOff val="35000"/>
                </a:schemeClr>
              </a:solidFill>
              <a:latin typeface="Poppins SemiBold" panose="02000000000000000000" charset="0"/>
              <a:ea typeface="华文细黑" panose="02010600040101010101" charset="-122"/>
              <a:cs typeface="Marsh Stencil" charset="0"/>
              <a:sym typeface="+mn-ea"/>
            </a:endParaRP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8" presetClass="entr" presetSubtype="16" fill="hold" grpId="0" nodeType="afterEffect">
                                  <p:stCondLst>
                                    <p:cond delay="0"/>
                                  </p:stCondLst>
                                  <p:childTnLst>
                                    <p:set>
                                      <p:cBhvr>
                                        <p:cTn id="14" dur="500" fill="hold">
                                          <p:stCondLst>
                                            <p:cond delay="0"/>
                                          </p:stCondLst>
                                        </p:cTn>
                                        <p:tgtEl>
                                          <p:spTgt spid="3"/>
                                        </p:tgtEl>
                                        <p:attrNameLst>
                                          <p:attrName>style.visibility</p:attrName>
                                        </p:attrNameLst>
                                      </p:cBhvr>
                                      <p:to>
                                        <p:strVal val="visible"/>
                                      </p:to>
                                    </p:set>
                                    <p:animEffect transition="in" filter="diamond(in)">
                                      <p:cBhvr>
                                        <p:cTn id="15" dur="500"/>
                                        <p:tgtEl>
                                          <p:spTgt spid="3"/>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p:tgtEl>
                                          <p:spTgt spid="15"/>
                                        </p:tgtEl>
                                        <p:attrNameLst>
                                          <p:attrName>ppt_y</p:attrName>
                                        </p:attrNameLst>
                                      </p:cBhvr>
                                      <p:tavLst>
                                        <p:tav tm="0">
                                          <p:val>
                                            <p:strVal val="#ppt_y+#ppt_h*1.125000"/>
                                          </p:val>
                                        </p:tav>
                                        <p:tav tm="100000">
                                          <p:val>
                                            <p:strVal val="#ppt_y"/>
                                          </p:val>
                                        </p:tav>
                                      </p:tavLst>
                                    </p:anim>
                                    <p:animEffect transition="in" filter="wipe(up)">
                                      <p:cBhvr>
                                        <p:cTn id="20" dur="500"/>
                                        <p:tgtEl>
                                          <p:spTgt spid="15"/>
                                        </p:tgtEl>
                                      </p:cBhvr>
                                    </p:animEffect>
                                  </p:childTnLst>
                                </p:cTn>
                              </p:par>
                            </p:childTnLst>
                          </p:cTn>
                        </p:par>
                        <p:par>
                          <p:cTn id="21" fill="hold">
                            <p:stCondLst>
                              <p:cond delay="2000"/>
                            </p:stCondLst>
                            <p:childTnLst>
                              <p:par>
                                <p:cTn id="22" presetID="47" presetClass="entr" presetSubtype="0" fill="hold" grpId="0" nodeType="afterEffect">
                                  <p:stCondLst>
                                    <p:cond delay="0"/>
                                  </p:stCondLst>
                                  <p:childTnLst>
                                    <p:set>
                                      <p:cBhvr>
                                        <p:cTn id="23" dur="500"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47" presetClass="entr" presetSubtype="0" fill="hold" grpId="0" nodeType="afterEffect">
                                  <p:stCondLst>
                                    <p:cond delay="0"/>
                                  </p:stCondLst>
                                  <p:childTnLst>
                                    <p:set>
                                      <p:cBhvr>
                                        <p:cTn id="29" dur="500"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anim calcmode="lin" valueType="num">
                                      <p:cBhvr>
                                        <p:cTn id="31" dur="500" fill="hold"/>
                                        <p:tgtEl>
                                          <p:spTgt spid="5"/>
                                        </p:tgtEl>
                                        <p:attrNameLst>
                                          <p:attrName>ppt_x</p:attrName>
                                        </p:attrNameLst>
                                      </p:cBhvr>
                                      <p:tavLst>
                                        <p:tav tm="0">
                                          <p:val>
                                            <p:strVal val="#ppt_x"/>
                                          </p:val>
                                        </p:tav>
                                        <p:tav tm="100000">
                                          <p:val>
                                            <p:strVal val="#ppt_x"/>
                                          </p:val>
                                        </p:tav>
                                      </p:tavLst>
                                    </p:anim>
                                    <p:anim calcmode="lin" valueType="num">
                                      <p:cBhvr>
                                        <p:cTn id="32" dur="500" fill="hold"/>
                                        <p:tgtEl>
                                          <p:spTgt spid="5"/>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42" presetClass="entr" presetSubtype="0" fill="hold" grpId="0" nodeType="afterEffect">
                                  <p:stCondLst>
                                    <p:cond delay="0"/>
                                  </p:stCondLst>
                                  <p:childTnLst>
                                    <p:set>
                                      <p:cBhvr>
                                        <p:cTn id="35" dur="500"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anim calcmode="lin" valueType="num">
                                      <p:cBhvr>
                                        <p:cTn id="37" dur="500" fill="hold"/>
                                        <p:tgtEl>
                                          <p:spTgt spid="19"/>
                                        </p:tgtEl>
                                        <p:attrNameLst>
                                          <p:attrName>ppt_x</p:attrName>
                                        </p:attrNameLst>
                                      </p:cBhvr>
                                      <p:tavLst>
                                        <p:tav tm="0">
                                          <p:val>
                                            <p:strVal val="#ppt_x"/>
                                          </p:val>
                                        </p:tav>
                                        <p:tav tm="100000">
                                          <p:val>
                                            <p:strVal val="#ppt_x"/>
                                          </p:val>
                                        </p:tav>
                                      </p:tavLst>
                                    </p:anim>
                                    <p:anim calcmode="lin" valueType="num">
                                      <p:cBhvr>
                                        <p:cTn id="3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P spid="15" grpId="0"/>
      <p:bldP spid="19" grpId="0"/>
      <p:bldP spid="5"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655" y="1492885"/>
            <a:ext cx="6162675" cy="4667885"/>
          </a:xfrm>
          <a:prstGeom prst="rect">
            <a:avLst/>
          </a:prstGeom>
          <a:solidFill>
            <a:srgbClr val="692901">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914515" y="4147820"/>
            <a:ext cx="2012950" cy="2012950"/>
          </a:xfrm>
          <a:prstGeom prst="rect">
            <a:avLst/>
          </a:prstGeom>
          <a:blipFill rotWithShape="1">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110345" y="4147820"/>
            <a:ext cx="2012950" cy="2012950"/>
          </a:xfrm>
          <a:prstGeom prst="rect">
            <a:avLst/>
          </a:prstGeom>
          <a:blipFill rotWithShape="1">
            <a:blip r:embed="rId5"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39855" y="674370"/>
            <a:ext cx="652780" cy="6527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3"/>
          <p:cNvSpPr/>
          <p:nvPr/>
        </p:nvSpPr>
        <p:spPr>
          <a:xfrm>
            <a:off x="6914515" y="1327150"/>
            <a:ext cx="4208780" cy="2359025"/>
          </a:xfrm>
          <a:prstGeom prst="rect">
            <a:avLst/>
          </a:prstGeom>
        </p:spPr>
        <p:txBody>
          <a:bodyPr wrap="square">
            <a:noAutofit/>
          </a:bodyPr>
          <a:lstStyle/>
          <a:p>
            <a:pPr algn="just">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rPr>
              <a:t>I love you more than I've ever loved any woman. And I've waited longer for you than </a:t>
            </a:r>
          </a:p>
          <a:p>
            <a:pPr algn="just">
              <a:lnSpc>
                <a:spcPct val="180000"/>
              </a:lnSpc>
            </a:pPr>
            <a:endParaRPr lang="en-US" sz="1000">
              <a:solidFill>
                <a:schemeClr val="tx1"/>
              </a:solidFill>
              <a:latin typeface="Lora" panose="02000503000000020004" charset="0"/>
              <a:ea typeface="Open Sans Light" panose="020B0306030504020204" pitchFamily="34" charset="0"/>
              <a:cs typeface="Open Sans Light" panose="020B0306030504020204" pitchFamily="34" charset="0"/>
            </a:endParaRPr>
          </a:p>
          <a:p>
            <a:pPr algn="just">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a:t>
            </a:r>
          </a:p>
          <a:p>
            <a:pPr algn="just">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sym typeface="+mn-ea"/>
              </a:rPr>
              <a:t>I've waited for any woman.I love you more than I've ever loved any woman. And I've waited longer for you than I've waited for any woman.</a:t>
            </a:r>
          </a:p>
        </p:txBody>
      </p:sp>
      <p:sp>
        <p:nvSpPr>
          <p:cNvPr id="10" name="文本框 9"/>
          <p:cNvSpPr txBox="1"/>
          <p:nvPr/>
        </p:nvSpPr>
        <p:spPr>
          <a:xfrm>
            <a:off x="1146810" y="2752725"/>
            <a:ext cx="798195" cy="2780665"/>
          </a:xfrm>
          <a:prstGeom prst="rect">
            <a:avLst/>
          </a:prstGeom>
          <a:noFill/>
        </p:spPr>
        <p:txBody>
          <a:bodyPr vert="eaVert" wrap="square" rtlCol="0">
            <a:spAutoFit/>
          </a:bodyPr>
          <a:lstStyle/>
          <a:p>
            <a:pPr algn="dist"/>
            <a:r>
              <a:rPr lang="en-US" altLang="zh-CN" sz="4000" b="1">
                <a:solidFill>
                  <a:schemeClr val="tx1"/>
                </a:solidFill>
                <a:latin typeface="KyoMadoka" panose="02000609000000000000" charset="-128"/>
                <a:ea typeface="KyoMadoka" panose="02000609000000000000" charset="-128"/>
                <a:sym typeface="+mn-ea"/>
              </a:rPr>
              <a:t>FUTURE</a:t>
            </a:r>
          </a:p>
        </p:txBody>
      </p:sp>
      <p:pic>
        <p:nvPicPr>
          <p:cNvPr id="8" name="图片 7" descr="50"/>
          <p:cNvPicPr>
            <a:picLocks noChangeAspect="1"/>
          </p:cNvPicPr>
          <p:nvPr/>
        </p:nvPicPr>
        <p:blipFill>
          <a:blip r:embed="rId6" cstate="email"/>
          <a:srcRect/>
          <a:stretch>
            <a:fillRect/>
          </a:stretch>
        </p:blipFill>
        <p:spPr>
          <a:xfrm>
            <a:off x="2312035" y="675005"/>
            <a:ext cx="3816985" cy="4858385"/>
          </a:xfrm>
          <a:prstGeom prst="rect">
            <a:avLst/>
          </a:prstGeom>
        </p:spPr>
      </p:pic>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42" presetClass="entr" presetSubtype="0" fill="hold" grpId="1"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7" presetClass="entr" presetSubtype="0" fill="hold" nodeType="afterEffect">
                                  <p:stCondLst>
                                    <p:cond delay="0"/>
                                  </p:stCondLst>
                                  <p:childTnLst>
                                    <p:set>
                                      <p:cBhvr>
                                        <p:cTn id="16" dur="500"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right)">
                                      <p:cBhvr>
                                        <p:cTn id="23" dur="500"/>
                                        <p:tgtEl>
                                          <p:spTgt spid="6"/>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2500"/>
                            </p:stCondLst>
                            <p:childTnLst>
                              <p:par>
                                <p:cTn id="29" presetID="2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edge">
                                      <p:cBhvr>
                                        <p:cTn id="31" dur="500"/>
                                        <p:tgtEl>
                                          <p:spTgt spid="4"/>
                                        </p:tgtEl>
                                      </p:cBhvr>
                                    </p:animEffect>
                                  </p:childTnLst>
                                </p:cTn>
                              </p:par>
                            </p:childTnLst>
                          </p:cTn>
                        </p:par>
                        <p:par>
                          <p:cTn id="32" fill="hold">
                            <p:stCondLst>
                              <p:cond delay="3000"/>
                            </p:stCondLst>
                            <p:childTnLst>
                              <p:par>
                                <p:cTn id="33" presetID="47"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anim calcmode="lin" valueType="num">
                                      <p:cBhvr>
                                        <p:cTn id="36" dur="500" fill="hold"/>
                                        <p:tgtEl>
                                          <p:spTgt spid="5"/>
                                        </p:tgtEl>
                                        <p:attrNameLst>
                                          <p:attrName>ppt_x</p:attrName>
                                        </p:attrNameLst>
                                      </p:cBhvr>
                                      <p:tavLst>
                                        <p:tav tm="0">
                                          <p:val>
                                            <p:strVal val="#ppt_x"/>
                                          </p:val>
                                        </p:tav>
                                        <p:tav tm="100000">
                                          <p:val>
                                            <p:strVal val="#ppt_x"/>
                                          </p:val>
                                        </p:tav>
                                      </p:tavLst>
                                    </p:anim>
                                    <p:anim calcmode="lin" valueType="num">
                                      <p:cBhvr>
                                        <p:cTn id="37"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5" grpId="0" bldLvl="0" animBg="1"/>
      <p:bldP spid="6" grpId="0" bldLvl="0" animBg="1"/>
      <p:bldP spid="7" grpId="0"/>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63"/>
          <p:cNvPicPr>
            <a:picLocks noChangeAspect="1"/>
          </p:cNvPicPr>
          <p:nvPr/>
        </p:nvPicPr>
        <p:blipFill>
          <a:blip r:embed="rId4" cstate="email"/>
          <a:srcRect/>
          <a:stretch>
            <a:fillRect/>
          </a:stretch>
        </p:blipFill>
        <p:spPr>
          <a:xfrm>
            <a:off x="7106285" y="701040"/>
            <a:ext cx="4020820" cy="5459095"/>
          </a:xfrm>
          <a:prstGeom prst="rect">
            <a:avLst/>
          </a:prstGeom>
        </p:spPr>
      </p:pic>
      <p:grpSp>
        <p:nvGrpSpPr>
          <p:cNvPr id="5" name="组合 4"/>
          <p:cNvGrpSpPr/>
          <p:nvPr/>
        </p:nvGrpSpPr>
        <p:grpSpPr>
          <a:xfrm>
            <a:off x="4399280" y="979170"/>
            <a:ext cx="4441825" cy="3169285"/>
            <a:chOff x="6445" y="1542"/>
            <a:chExt cx="6995" cy="4991"/>
          </a:xfrm>
        </p:grpSpPr>
        <p:sp>
          <p:nvSpPr>
            <p:cNvPr id="3" name="文本框 2"/>
            <p:cNvSpPr txBox="1"/>
            <p:nvPr/>
          </p:nvSpPr>
          <p:spPr>
            <a:xfrm>
              <a:off x="6445" y="1542"/>
              <a:ext cx="6995" cy="4991"/>
            </a:xfrm>
            <a:prstGeom prst="rect">
              <a:avLst/>
            </a:prstGeom>
            <a:noFill/>
          </p:spPr>
          <p:txBody>
            <a:bodyPr wrap="square" rtlCol="0">
              <a:spAutoFit/>
            </a:bodyPr>
            <a:lstStyle/>
            <a:p>
              <a:pPr algn="r"/>
              <a:r>
                <a:rPr lang="en-US" altLang="zh-CN" sz="20000">
                  <a:solidFill>
                    <a:srgbClr val="F9C51A"/>
                  </a:solidFill>
                  <a:latin typeface="Poppins SemiBold" panose="02000000000000000000" charset="0"/>
                </a:rPr>
                <a:t>0</a:t>
              </a:r>
              <a:r>
                <a:rPr lang="en-US" altLang="zh-CN" sz="20000">
                  <a:solidFill>
                    <a:schemeClr val="bg1"/>
                  </a:solidFill>
                  <a:latin typeface="Poppins SemiBold" panose="02000000000000000000" charset="0"/>
                </a:rPr>
                <a:t>5</a:t>
              </a:r>
            </a:p>
          </p:txBody>
        </p:sp>
        <p:sp>
          <p:nvSpPr>
            <p:cNvPr id="4" name="矩形 3"/>
            <p:cNvSpPr/>
            <p:nvPr/>
          </p:nvSpPr>
          <p:spPr>
            <a:xfrm>
              <a:off x="7105" y="1923"/>
              <a:ext cx="2208" cy="36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2619375" y="1429385"/>
            <a:ext cx="3378200" cy="398780"/>
          </a:xfrm>
          <a:prstGeom prst="rect">
            <a:avLst/>
          </a:prstGeom>
          <a:noFill/>
        </p:spPr>
        <p:txBody>
          <a:bodyPr wrap="square" rtlCol="0">
            <a:spAutoFit/>
          </a:bodyPr>
          <a:lstStyle/>
          <a:p>
            <a:pPr algn="r"/>
            <a:r>
              <a:rPr lang="en-US" altLang="zh-CN" sz="2000" b="1">
                <a:latin typeface="Poppins SemiBold" panose="02000000000000000000" charset="0"/>
                <a:ea typeface="KyoMadoka" panose="02000609000000000000" charset="-128"/>
                <a:sym typeface="+mn-ea"/>
              </a:rPr>
              <a:t>DESTINY  FREEDOM</a:t>
            </a:r>
          </a:p>
        </p:txBody>
      </p:sp>
      <p:sp>
        <p:nvSpPr>
          <p:cNvPr id="8" name="Rectangle 3"/>
          <p:cNvSpPr/>
          <p:nvPr/>
        </p:nvSpPr>
        <p:spPr>
          <a:xfrm>
            <a:off x="805180" y="1828165"/>
            <a:ext cx="5192395" cy="1532890"/>
          </a:xfrm>
          <a:prstGeom prst="rect">
            <a:avLst/>
          </a:prstGeom>
        </p:spPr>
        <p:txBody>
          <a:bodyPr wrap="square">
            <a:noAutofit/>
          </a:bodyPr>
          <a:lstStyle/>
          <a:p>
            <a:pPr algn="r">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rPr>
              <a:t>I love you more than I've ever loved any woman. And I've waited longer for you than </a:t>
            </a:r>
            <a:r>
              <a:rPr lang="en-US" sz="1000">
                <a:latin typeface="Lora" panose="02000503000000020004" charset="0"/>
                <a:ea typeface="Open Sans Light" panose="020B0306030504020204" pitchFamily="34" charset="0"/>
                <a:cs typeface="Open Sans Light" panose="020B0306030504020204" pitchFamily="34" charset="0"/>
                <a:sym typeface="+mn-ea"/>
              </a:rPr>
              <a:t>I've waited for any woman.</a:t>
            </a:r>
            <a:endParaRPr lang="en-US" sz="1000">
              <a:solidFill>
                <a:schemeClr val="tx1"/>
              </a:solidFill>
              <a:latin typeface="Lora" panose="02000503000000020004" charset="0"/>
              <a:ea typeface="Open Sans Light" panose="020B0306030504020204" pitchFamily="34" charset="0"/>
              <a:cs typeface="Open Sans Light" panose="020B0306030504020204" pitchFamily="34" charset="0"/>
              <a:sym typeface="+mn-ea"/>
            </a:endParaRPr>
          </a:p>
          <a:p>
            <a:pPr algn="r">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woman.I love you more than I've ever loved any woman. And I've waited longer for you than I've waited for any woman.</a:t>
            </a:r>
          </a:p>
        </p:txBody>
      </p:sp>
      <p:sp>
        <p:nvSpPr>
          <p:cNvPr id="6" name="矩形 5"/>
          <p:cNvSpPr/>
          <p:nvPr/>
        </p:nvSpPr>
        <p:spPr>
          <a:xfrm>
            <a:off x="929640" y="4148455"/>
            <a:ext cx="5749925" cy="20078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3"/>
          <p:cNvSpPr/>
          <p:nvPr/>
        </p:nvSpPr>
        <p:spPr>
          <a:xfrm>
            <a:off x="1208405" y="4385945"/>
            <a:ext cx="5192395" cy="1532890"/>
          </a:xfrm>
          <a:prstGeom prst="rect">
            <a:avLst/>
          </a:prstGeom>
        </p:spPr>
        <p:txBody>
          <a:bodyPr wrap="square">
            <a:noAutofit/>
          </a:bodyPr>
          <a:lstStyle/>
          <a:p>
            <a:pPr algn="ctr">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rPr>
              <a:t>I love you more than I've ever loved any woman. And I've waited longer for you than </a:t>
            </a:r>
            <a:r>
              <a:rPr lang="en-US" sz="1000">
                <a:latin typeface="Lora" panose="02000503000000020004" charset="0"/>
                <a:ea typeface="Open Sans Light" panose="020B0306030504020204" pitchFamily="34" charset="0"/>
                <a:cs typeface="Open Sans Light" panose="020B0306030504020204" pitchFamily="34" charset="0"/>
                <a:sym typeface="+mn-ea"/>
              </a:rPr>
              <a:t>I've waited for any woman.</a:t>
            </a:r>
            <a:endParaRPr lang="en-US" sz="1000">
              <a:solidFill>
                <a:schemeClr val="tx1"/>
              </a:solidFill>
              <a:latin typeface="Lora" panose="02000503000000020004" charset="0"/>
              <a:ea typeface="Open Sans Light" panose="020B0306030504020204" pitchFamily="34" charset="0"/>
              <a:cs typeface="Open Sans Light" panose="020B0306030504020204" pitchFamily="34" charset="0"/>
              <a:sym typeface="+mn-ea"/>
            </a:endParaRPr>
          </a:p>
          <a:p>
            <a:pPr algn="ctr">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woman.I love you more than I've ever loved any woman. And I've waited longer for you than I've waited for any woman.</a:t>
            </a: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500"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right)">
                                      <p:cBhvr>
                                        <p:cTn id="19" dur="500"/>
                                        <p:tgtEl>
                                          <p:spTgt spid="7"/>
                                        </p:tgtEl>
                                      </p:cBhvr>
                                    </p:animEffect>
                                  </p:childTnLst>
                                </p:cTn>
                              </p:par>
                            </p:childTnLst>
                          </p:cTn>
                        </p:par>
                        <p:par>
                          <p:cTn id="20" fill="hold">
                            <p:stCondLst>
                              <p:cond delay="1500"/>
                            </p:stCondLst>
                            <p:childTnLst>
                              <p:par>
                                <p:cTn id="21" presetID="22" presetClass="entr" presetSubtype="2"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500"/>
                                        <p:tgtEl>
                                          <p:spTgt spid="8"/>
                                        </p:tgtEl>
                                      </p:cBhvr>
                                    </p:animEffect>
                                  </p:childTnLst>
                                </p:cTn>
                              </p:par>
                            </p:childTnLst>
                          </p:cTn>
                        </p:par>
                        <p:par>
                          <p:cTn id="24" fill="hold">
                            <p:stCondLst>
                              <p:cond delay="2000"/>
                            </p:stCondLst>
                            <p:childTnLst>
                              <p:par>
                                <p:cTn id="25" presetID="21" presetClass="entr" presetSubtype="1"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1)">
                                      <p:cBhvr>
                                        <p:cTn id="27" dur="500"/>
                                        <p:tgtEl>
                                          <p:spTgt spid="6"/>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 grpId="0" bldLvl="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 y="853440"/>
            <a:ext cx="167640" cy="5151120"/>
          </a:xfrm>
          <a:prstGeom prst="rect">
            <a:avLst/>
          </a:prstGeom>
          <a:solidFill>
            <a:srgbClr val="F9C5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661160" y="1988820"/>
            <a:ext cx="3444240" cy="2148840"/>
          </a:xfrm>
          <a:prstGeom prst="rect">
            <a:avLst/>
          </a:prstGeom>
          <a:blipFill rotWithShape="1">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201920" y="1988820"/>
            <a:ext cx="3444240" cy="2148840"/>
          </a:xfrm>
          <a:prstGeom prst="rect">
            <a:avLst/>
          </a:prstGeom>
          <a:blipFill rotWithShape="1">
            <a:blip r:embed="rId5"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742680" y="1988820"/>
            <a:ext cx="3444240" cy="2148840"/>
          </a:xfrm>
          <a:prstGeom prst="rect">
            <a:avLst/>
          </a:prstGeom>
          <a:blipFill rotWithShape="1">
            <a:blip r:embed="rId6"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75360" y="853440"/>
            <a:ext cx="2952115" cy="9772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black"/>
                </a:solidFill>
                <a:effectLst/>
                <a:uLnTx/>
                <a:uFillTx/>
                <a:latin typeface="Poppins SemiBold" panose="02000000000000000000" charset="0"/>
                <a:ea typeface="华文细黑" panose="02010600040101010101" charset="-122"/>
                <a:cs typeface="+mn-cs"/>
              </a:rPr>
              <a:t>ALL OR NOTHING</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black"/>
                </a:solidFill>
                <a:effectLst/>
                <a:uLnTx/>
                <a:uFillTx/>
                <a:latin typeface="Poppins SemiBold" panose="02000000000000000000" charset="0"/>
                <a:ea typeface="华文细黑" panose="02010600040101010101" charset="-122"/>
                <a:cs typeface="+mn-cs"/>
              </a:rPr>
              <a:t>NOW OR NEVER</a:t>
            </a:r>
          </a:p>
        </p:txBody>
      </p:sp>
      <p:sp>
        <p:nvSpPr>
          <p:cNvPr id="7" name="Rectangle 3"/>
          <p:cNvSpPr/>
          <p:nvPr/>
        </p:nvSpPr>
        <p:spPr>
          <a:xfrm>
            <a:off x="1550670" y="4478655"/>
            <a:ext cx="9248775" cy="1525905"/>
          </a:xfrm>
          <a:prstGeom prst="rect">
            <a:avLst/>
          </a:prstGeom>
        </p:spPr>
        <p:txBody>
          <a:bodyPr wrap="square">
            <a:noAutofit/>
          </a:bodyPr>
          <a:lstStyle/>
          <a:p>
            <a:pPr algn="just">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rPr>
              <a:t>I love you more than I've ever loved any woman. And I've waited longer for you than I've waited for any woman.I love you more than I've ever loved any woman. And I've waited longer for you than I've waited for any woman.</a:t>
            </a:r>
          </a:p>
          <a:p>
            <a:pPr algn="just">
              <a:lnSpc>
                <a:spcPct val="180000"/>
              </a:lnSpc>
            </a:pPr>
            <a:endParaRPr lang="en-US" sz="1000">
              <a:solidFill>
                <a:schemeClr val="tx1"/>
              </a:solidFill>
              <a:latin typeface="Lora" panose="02000503000000020004" charset="0"/>
              <a:ea typeface="Open Sans Light" panose="020B0306030504020204" pitchFamily="34" charset="0"/>
              <a:cs typeface="Open Sans Light" panose="020B0306030504020204" pitchFamily="34" charset="0"/>
            </a:endParaRPr>
          </a:p>
          <a:p>
            <a:pPr algn="just">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woman.I love you more than I've ever loved any woman. And I've waited longer for you than I've waited for any woman.</a:t>
            </a: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8" presetClass="entr" presetSubtype="6" fill="hold" grpId="2"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strips(downRight)">
                                      <p:cBhvr>
                                        <p:cTn id="13" dur="500"/>
                                        <p:tgtEl>
                                          <p:spTgt spid="1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47"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anim calcmode="lin" valueType="num">
                                      <p:cBhvr>
                                        <p:cTn id="22" dur="500" fill="hold"/>
                                        <p:tgtEl>
                                          <p:spTgt spid="4"/>
                                        </p:tgtEl>
                                        <p:attrNameLst>
                                          <p:attrName>ppt_x</p:attrName>
                                        </p:attrNameLst>
                                      </p:cBhvr>
                                      <p:tavLst>
                                        <p:tav tm="0">
                                          <p:val>
                                            <p:strVal val="#ppt_x"/>
                                          </p:val>
                                        </p:tav>
                                        <p:tav tm="100000">
                                          <p:val>
                                            <p:strVal val="#ppt_x"/>
                                          </p:val>
                                        </p:tav>
                                      </p:tavLst>
                                    </p:anim>
                                    <p:anim calcmode="lin" valueType="num">
                                      <p:cBhvr>
                                        <p:cTn id="23" dur="500" fill="hold"/>
                                        <p:tgtEl>
                                          <p:spTgt spid="4"/>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anim calcmode="lin" valueType="num">
                                      <p:cBhvr>
                                        <p:cTn id="28" dur="500" fill="hold"/>
                                        <p:tgtEl>
                                          <p:spTgt spid="5"/>
                                        </p:tgtEl>
                                        <p:attrNameLst>
                                          <p:attrName>ppt_x</p:attrName>
                                        </p:attrNameLst>
                                      </p:cBhvr>
                                      <p:tavLst>
                                        <p:tav tm="0">
                                          <p:val>
                                            <p:strVal val="#ppt_x"/>
                                          </p:val>
                                        </p:tav>
                                        <p:tav tm="100000">
                                          <p:val>
                                            <p:strVal val="#ppt_x"/>
                                          </p:val>
                                        </p:tav>
                                      </p:tavLst>
                                    </p:anim>
                                    <p:anim calcmode="lin" valueType="num">
                                      <p:cBhvr>
                                        <p:cTn id="29" dur="500" fill="hold"/>
                                        <p:tgtEl>
                                          <p:spTgt spid="5"/>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12" grpId="0"/>
      <p:bldP spid="12" grpId="1"/>
      <p:bldP spid="12" grpId="2"/>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63"/>
          <p:cNvPicPr>
            <a:picLocks noChangeAspect="1"/>
          </p:cNvPicPr>
          <p:nvPr/>
        </p:nvPicPr>
        <p:blipFill>
          <a:blip r:embed="rId4" cstate="email"/>
          <a:srcRect/>
          <a:stretch>
            <a:fillRect/>
          </a:stretch>
        </p:blipFill>
        <p:spPr>
          <a:xfrm>
            <a:off x="2062480" y="3366770"/>
            <a:ext cx="2647950" cy="2646680"/>
          </a:xfrm>
          <a:prstGeom prst="rect">
            <a:avLst/>
          </a:prstGeom>
        </p:spPr>
      </p:pic>
      <p:pic>
        <p:nvPicPr>
          <p:cNvPr id="5" name="图片 4" descr="42"/>
          <p:cNvPicPr>
            <a:picLocks noChangeAspect="1"/>
          </p:cNvPicPr>
          <p:nvPr/>
        </p:nvPicPr>
        <p:blipFill>
          <a:blip r:embed="rId5" cstate="email"/>
          <a:srcRect/>
          <a:stretch>
            <a:fillRect/>
          </a:stretch>
        </p:blipFill>
        <p:spPr>
          <a:xfrm>
            <a:off x="4786630" y="924560"/>
            <a:ext cx="2669540" cy="3430905"/>
          </a:xfrm>
          <a:prstGeom prst="rect">
            <a:avLst/>
          </a:prstGeom>
        </p:spPr>
      </p:pic>
      <p:sp>
        <p:nvSpPr>
          <p:cNvPr id="2" name="矩形 1"/>
          <p:cNvSpPr/>
          <p:nvPr/>
        </p:nvSpPr>
        <p:spPr>
          <a:xfrm>
            <a:off x="604520" y="924560"/>
            <a:ext cx="4105910" cy="2366010"/>
          </a:xfrm>
          <a:prstGeom prst="rect">
            <a:avLst/>
          </a:prstGeom>
          <a:blipFill rotWithShape="1">
            <a:blip r:embed="rId6"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724005" y="1168400"/>
            <a:ext cx="121920" cy="777240"/>
          </a:xfrm>
          <a:prstGeom prst="rect">
            <a:avLst/>
          </a:prstGeom>
          <a:solidFill>
            <a:srgbClr val="F9C5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614410" y="1068705"/>
            <a:ext cx="2952115" cy="97726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Poppins SemiBold" panose="02000000000000000000" charset="0"/>
                <a:ea typeface="华文细黑" panose="02010600040101010101" charset="-122"/>
                <a:cs typeface="+mn-cs"/>
              </a:rPr>
              <a:t>ALL OR NOTHING</a:t>
            </a:r>
          </a:p>
          <a:p>
            <a:pPr marL="0" marR="0" lvl="0" indent="0" algn="r"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Poppins SemiBold" panose="02000000000000000000" charset="0"/>
                <a:ea typeface="华文细黑" panose="02010600040101010101" charset="-122"/>
                <a:cs typeface="+mn-cs"/>
              </a:rPr>
              <a:t>NOW OR NEVER</a:t>
            </a:r>
          </a:p>
        </p:txBody>
      </p:sp>
      <p:sp>
        <p:nvSpPr>
          <p:cNvPr id="11" name="文本框 10"/>
          <p:cNvSpPr txBox="1"/>
          <p:nvPr/>
        </p:nvSpPr>
        <p:spPr>
          <a:xfrm>
            <a:off x="7750810" y="2424430"/>
            <a:ext cx="3815715" cy="1322070"/>
          </a:xfrm>
          <a:prstGeom prst="rect">
            <a:avLst/>
          </a:prstGeom>
          <a:noFill/>
        </p:spPr>
        <p:txBody>
          <a:bodyPr wrap="square" rtlCol="0">
            <a:spAutoFit/>
          </a:bodyPr>
          <a:lstStyle/>
          <a:p>
            <a:pPr algn="r" fontAlgn="auto">
              <a:lnSpc>
                <a:spcPct val="200000"/>
              </a:lnSpc>
            </a:pPr>
            <a:r>
              <a:rPr lang="en-US" sz="1000">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woman.I love you more than I've ever loved any woman. And I've waited longer for you than I've waited for any woman.</a:t>
            </a:r>
            <a:endParaRPr lang="zh-CN" altLang="en-US" sz="1000" dirty="0">
              <a:solidFill>
                <a:schemeClr val="tx1"/>
              </a:solidFill>
              <a:latin typeface="Lora" panose="02000503000000020004" charset="0"/>
              <a:ea typeface="华文细黑" panose="02010600040101010101" charset="-122"/>
              <a:sym typeface="+mn-ea"/>
            </a:endParaRPr>
          </a:p>
        </p:txBody>
      </p:sp>
      <p:sp>
        <p:nvSpPr>
          <p:cNvPr id="8" name="矩形 7"/>
          <p:cNvSpPr/>
          <p:nvPr/>
        </p:nvSpPr>
        <p:spPr>
          <a:xfrm>
            <a:off x="6292850" y="4147820"/>
            <a:ext cx="5273675" cy="10972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720205" y="4274820"/>
            <a:ext cx="4419600" cy="829945"/>
          </a:xfrm>
          <a:prstGeom prst="rect">
            <a:avLst/>
          </a:prstGeom>
          <a:noFill/>
        </p:spPr>
        <p:txBody>
          <a:bodyPr wrap="square" rtlCol="0">
            <a:spAutoFit/>
          </a:bodyPr>
          <a:lstStyle/>
          <a:p>
            <a:pPr algn="l" fontAlgn="auto">
              <a:lnSpc>
                <a:spcPct val="200000"/>
              </a:lnSpc>
            </a:pPr>
            <a:r>
              <a:rPr lang="en-US" sz="1200">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I've waited for any woman.</a:t>
            </a:r>
            <a:endParaRPr lang="zh-CN" altLang="en-US" sz="1200" dirty="0">
              <a:solidFill>
                <a:schemeClr val="tx1"/>
              </a:solidFill>
              <a:latin typeface="Lora" panose="02000503000000020004" charset="0"/>
              <a:ea typeface="华文细黑" panose="02010600040101010101" charset="-122"/>
              <a:sym typeface="+mn-ea"/>
            </a:endParaRP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500"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7" presetClass="entr" presetSubtype="0" fill="hold" nodeType="afterEffect">
                                  <p:stCondLst>
                                    <p:cond delay="0"/>
                                  </p:stCondLst>
                                  <p:childTnLst>
                                    <p:set>
                                      <p:cBhvr>
                                        <p:cTn id="16" dur="500"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par>
                          <p:cTn id="24" fill="hold">
                            <p:stCondLst>
                              <p:cond delay="2000"/>
                            </p:stCondLst>
                            <p:childTnLst>
                              <p:par>
                                <p:cTn id="25" presetID="18" presetClass="entr" presetSubtype="6" fill="hold" grpId="2"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Right)">
                                      <p:cBhvr>
                                        <p:cTn id="27" dur="500"/>
                                        <p:tgtEl>
                                          <p:spTgt spid="10"/>
                                        </p:tgtEl>
                                      </p:cBhvr>
                                    </p:animEffect>
                                  </p:childTnLst>
                                </p:cTn>
                              </p:par>
                            </p:childTnLst>
                          </p:cTn>
                        </p:par>
                        <p:par>
                          <p:cTn id="28" fill="hold">
                            <p:stCondLst>
                              <p:cond delay="2500"/>
                            </p:stCondLst>
                            <p:childTnLst>
                              <p:par>
                                <p:cTn id="29" presetID="12" presetClass="entr" presetSubtype="4" fill="hold" grpId="1"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p:tgtEl>
                                          <p:spTgt spid="11"/>
                                        </p:tgtEl>
                                        <p:attrNameLst>
                                          <p:attrName>ppt_y</p:attrName>
                                        </p:attrNameLst>
                                      </p:cBhvr>
                                      <p:tavLst>
                                        <p:tav tm="0">
                                          <p:val>
                                            <p:strVal val="#ppt_y+#ppt_h*1.125000"/>
                                          </p:val>
                                        </p:tav>
                                        <p:tav tm="100000">
                                          <p:val>
                                            <p:strVal val="#ppt_y"/>
                                          </p:val>
                                        </p:tav>
                                      </p:tavLst>
                                    </p:anim>
                                    <p:animEffect transition="in" filter="wipe(up)">
                                      <p:cBhvr>
                                        <p:cTn id="32" dur="500"/>
                                        <p:tgtEl>
                                          <p:spTgt spid="11"/>
                                        </p:tgtEl>
                                      </p:cBhvr>
                                    </p:animEffect>
                                  </p:childTnLst>
                                </p:cTn>
                              </p:par>
                            </p:childTnLst>
                          </p:cTn>
                        </p:par>
                        <p:par>
                          <p:cTn id="33" fill="hold">
                            <p:stCondLst>
                              <p:cond delay="3000"/>
                            </p:stCondLst>
                            <p:childTnLst>
                              <p:par>
                                <p:cTn id="34" presetID="21" presetClass="entr" presetSubtype="1"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heel(1)">
                                      <p:cBhvr>
                                        <p:cTn id="36" dur="500"/>
                                        <p:tgtEl>
                                          <p:spTgt spid="8"/>
                                        </p:tgtEl>
                                      </p:cBhvr>
                                    </p:animEffect>
                                  </p:childTnLst>
                                </p:cTn>
                              </p:par>
                            </p:childTnLst>
                          </p:cTn>
                        </p:par>
                        <p:par>
                          <p:cTn id="37" fill="hold">
                            <p:stCondLst>
                              <p:cond delay="3500"/>
                            </p:stCondLst>
                            <p:childTnLst>
                              <p:par>
                                <p:cTn id="38" presetID="12" presetClass="entr" presetSubtype="4" fill="hold" grpId="1"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p:tgtEl>
                                          <p:spTgt spid="9"/>
                                        </p:tgtEl>
                                        <p:attrNameLst>
                                          <p:attrName>ppt_y</p:attrName>
                                        </p:attrNameLst>
                                      </p:cBhvr>
                                      <p:tavLst>
                                        <p:tav tm="0">
                                          <p:val>
                                            <p:strVal val="#ppt_y+#ppt_h*1.125000"/>
                                          </p:val>
                                        </p:tav>
                                        <p:tav tm="100000">
                                          <p:val>
                                            <p:strVal val="#ppt_y"/>
                                          </p:val>
                                        </p:tav>
                                      </p:tavLst>
                                    </p:anim>
                                    <p:animEffect transition="in" filter="wipe(up)">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bldLvl="0" animBg="1"/>
      <p:bldP spid="10" grpId="0"/>
      <p:bldP spid="10" grpId="1"/>
      <p:bldP spid="10" grpId="2"/>
      <p:bldP spid="11" grpId="0"/>
      <p:bldP spid="11" grpId="1"/>
      <p:bldP spid="8" grpId="0" bldLvl="0" animBg="1"/>
      <p:bldP spid="9" grpId="0"/>
      <p:bldP spid="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6987540" y="1809750"/>
            <a:ext cx="1997075" cy="1997075"/>
          </a:xfrm>
          <a:prstGeom prst="ellipse">
            <a:avLst/>
          </a:prstGeom>
          <a:solidFill>
            <a:srgbClr val="AB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071235" y="1866900"/>
            <a:ext cx="2025015" cy="2091690"/>
          </a:xfrm>
          <a:prstGeom prst="rect">
            <a:avLst/>
          </a:prstGeom>
          <a:noFill/>
        </p:spPr>
        <p:txBody>
          <a:bodyPr wrap="square" rtlCol="0">
            <a:spAutoFit/>
          </a:bodyPr>
          <a:lstStyle/>
          <a:p>
            <a:r>
              <a:rPr lang="en-US" altLang="zh-CN" sz="13000" b="1">
                <a:latin typeface="Arial" panose="020B0604020202020204" pitchFamily="34" charset="0"/>
                <a:cs typeface="Arial" panose="020B0604020202020204" pitchFamily="34" charset="0"/>
              </a:rPr>
              <a:t>0</a:t>
            </a:r>
            <a:r>
              <a:rPr lang="en-US" altLang="zh-CN" sz="13000" b="1">
                <a:solidFill>
                  <a:schemeClr val="bg1"/>
                </a:solidFill>
                <a:latin typeface="Arial" panose="020B0604020202020204" pitchFamily="34" charset="0"/>
                <a:cs typeface="Arial" panose="020B0604020202020204" pitchFamily="34" charset="0"/>
              </a:rPr>
              <a:t>2</a:t>
            </a:r>
          </a:p>
        </p:txBody>
      </p:sp>
      <p:sp>
        <p:nvSpPr>
          <p:cNvPr id="4" name="文本框 3"/>
          <p:cNvSpPr txBox="1"/>
          <p:nvPr/>
        </p:nvSpPr>
        <p:spPr>
          <a:xfrm>
            <a:off x="4912995" y="3109595"/>
            <a:ext cx="1131570" cy="460375"/>
          </a:xfrm>
          <a:prstGeom prst="rect">
            <a:avLst/>
          </a:prstGeom>
          <a:noFill/>
        </p:spPr>
        <p:txBody>
          <a:bodyPr wrap="square" rtlCol="0">
            <a:spAutoFit/>
          </a:bodyPr>
          <a:lstStyle/>
          <a:p>
            <a:r>
              <a:rPr lang="en-US" altLang="zh-CN" sz="2400">
                <a:latin typeface="Arial Black" panose="020B0A04020102020204" charset="0"/>
                <a:cs typeface="Arial Black" panose="020B0A04020102020204" charset="0"/>
              </a:rPr>
              <a:t>PART.</a:t>
            </a:r>
          </a:p>
        </p:txBody>
      </p:sp>
      <p:sp>
        <p:nvSpPr>
          <p:cNvPr id="15" name="文本框 14"/>
          <p:cNvSpPr txBox="1"/>
          <p:nvPr/>
        </p:nvSpPr>
        <p:spPr>
          <a:xfrm>
            <a:off x="2051050" y="4075430"/>
            <a:ext cx="5828665" cy="1014730"/>
          </a:xfrm>
          <a:prstGeom prst="rect">
            <a:avLst/>
          </a:prstGeom>
          <a:noFill/>
        </p:spPr>
        <p:txBody>
          <a:bodyPr wrap="square" rtlCol="0">
            <a:spAutoFit/>
          </a:bodyPr>
          <a:lstStyle/>
          <a:p>
            <a:pPr algn="r" fontAlgn="auto">
              <a:lnSpc>
                <a:spcPct val="200000"/>
              </a:lnSpc>
            </a:pPr>
            <a:r>
              <a:rPr lang="zh-CN" altLang="en-US" sz="1000">
                <a:solidFill>
                  <a:schemeClr val="tx1">
                    <a:lumMod val="75000"/>
                    <a:lumOff val="25000"/>
                  </a:schemeClr>
                </a:solidFill>
                <a:latin typeface="Lora" panose="02000503000000020004" charset="0"/>
                <a:ea typeface="华文细黑" panose="02010600040101010101" charset="-122"/>
              </a:rPr>
              <a:t>I love you more than I've ever loved any woman. And I've waited longer for you than I've waited for any woman.</a:t>
            </a:r>
            <a:r>
              <a:rPr lang="zh-CN" altLang="en-US" sz="1000">
                <a:solidFill>
                  <a:schemeClr val="tx1">
                    <a:lumMod val="75000"/>
                    <a:lumOff val="25000"/>
                  </a:schemeClr>
                </a:solidFill>
                <a:latin typeface="Lora" panose="02000503000000020004" charset="0"/>
                <a:ea typeface="华文细黑" panose="02010600040101010101" charset="-122"/>
                <a:sym typeface="+mn-ea"/>
              </a:rPr>
              <a:t>I love you more than I've ever loved any woman. And I've waited longer for you than I've waited for any woman.</a:t>
            </a:r>
          </a:p>
        </p:txBody>
      </p:sp>
      <p:sp>
        <p:nvSpPr>
          <p:cNvPr id="19" name="文本框 18"/>
          <p:cNvSpPr txBox="1"/>
          <p:nvPr/>
        </p:nvSpPr>
        <p:spPr>
          <a:xfrm>
            <a:off x="11539220" y="4333240"/>
            <a:ext cx="459740" cy="1642745"/>
          </a:xfrm>
          <a:prstGeom prst="rect">
            <a:avLst/>
          </a:prstGeom>
          <a:noFill/>
        </p:spPr>
        <p:txBody>
          <a:bodyPr vert="eaVert" wrap="square" rtlCol="0">
            <a:spAutoFit/>
          </a:bodyPr>
          <a:lstStyle/>
          <a:p>
            <a:pPr algn="r"/>
            <a:r>
              <a:rPr lang="en-US" altLang="zh-CN">
                <a:solidFill>
                  <a:schemeClr val="tx1"/>
                </a:solidFill>
                <a:latin typeface="Marsh Stencil" charset="0"/>
                <a:cs typeface="Marsh Stencil" charset="0"/>
              </a:rPr>
              <a:t>BAOTUWANG</a:t>
            </a:r>
          </a:p>
        </p:txBody>
      </p:sp>
      <p:sp>
        <p:nvSpPr>
          <p:cNvPr id="5" name="椭圆 4"/>
          <p:cNvSpPr/>
          <p:nvPr/>
        </p:nvSpPr>
        <p:spPr>
          <a:xfrm>
            <a:off x="11668760" y="4133215"/>
            <a:ext cx="200025" cy="200025"/>
          </a:xfrm>
          <a:prstGeom prst="ellipse">
            <a:avLst/>
          </a:prstGeom>
          <a:solidFill>
            <a:srgbClr val="F9C5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9545" y="484505"/>
            <a:ext cx="459740" cy="2571115"/>
          </a:xfrm>
          <a:prstGeom prst="rect">
            <a:avLst/>
          </a:prstGeom>
          <a:noFill/>
        </p:spPr>
        <p:txBody>
          <a:bodyPr vert="eaVert" wrap="square" rtlCol="0">
            <a:spAutoFit/>
          </a:bodyPr>
          <a:lstStyle/>
          <a:p>
            <a:pPr algn="l" fontAlgn="auto">
              <a:lnSpc>
                <a:spcPct val="100000"/>
              </a:lnSpc>
            </a:pPr>
            <a:r>
              <a:rPr lang="en-US" altLang="zh-CN">
                <a:solidFill>
                  <a:schemeClr val="tx1">
                    <a:lumMod val="65000"/>
                    <a:lumOff val="35000"/>
                  </a:schemeClr>
                </a:solidFill>
                <a:latin typeface="Poppins SemiBold" panose="02000000000000000000" charset="0"/>
                <a:ea typeface="华文细黑" panose="02010600040101010101" charset="-122"/>
                <a:sym typeface="+mn-ea"/>
              </a:rPr>
              <a:t>THIS IS YOUR FUTUTE</a:t>
            </a:r>
            <a:endParaRPr lang="en-US" altLang="zh-CN">
              <a:solidFill>
                <a:schemeClr val="tx1">
                  <a:lumMod val="65000"/>
                  <a:lumOff val="35000"/>
                </a:schemeClr>
              </a:solidFill>
              <a:latin typeface="Poppins SemiBold" panose="02000000000000000000" charset="0"/>
              <a:ea typeface="华文细黑" panose="02010600040101010101" charset="-122"/>
              <a:cs typeface="Marsh Stencil" charset="0"/>
              <a:sym typeface="+mn-ea"/>
            </a:endParaRP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8" presetClass="entr" presetSubtype="16" fill="hold" grpId="0" nodeType="afterEffect">
                                  <p:stCondLst>
                                    <p:cond delay="0"/>
                                  </p:stCondLst>
                                  <p:childTnLst>
                                    <p:set>
                                      <p:cBhvr>
                                        <p:cTn id="14" dur="500" fill="hold">
                                          <p:stCondLst>
                                            <p:cond delay="0"/>
                                          </p:stCondLst>
                                        </p:cTn>
                                        <p:tgtEl>
                                          <p:spTgt spid="3"/>
                                        </p:tgtEl>
                                        <p:attrNameLst>
                                          <p:attrName>style.visibility</p:attrName>
                                        </p:attrNameLst>
                                      </p:cBhvr>
                                      <p:to>
                                        <p:strVal val="visible"/>
                                      </p:to>
                                    </p:set>
                                    <p:animEffect transition="in" filter="diamond(in)">
                                      <p:cBhvr>
                                        <p:cTn id="15" dur="500"/>
                                        <p:tgtEl>
                                          <p:spTgt spid="3"/>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p:tgtEl>
                                          <p:spTgt spid="15"/>
                                        </p:tgtEl>
                                        <p:attrNameLst>
                                          <p:attrName>ppt_y</p:attrName>
                                        </p:attrNameLst>
                                      </p:cBhvr>
                                      <p:tavLst>
                                        <p:tav tm="0">
                                          <p:val>
                                            <p:strVal val="#ppt_y+#ppt_h*1.125000"/>
                                          </p:val>
                                        </p:tav>
                                        <p:tav tm="100000">
                                          <p:val>
                                            <p:strVal val="#ppt_y"/>
                                          </p:val>
                                        </p:tav>
                                      </p:tavLst>
                                    </p:anim>
                                    <p:animEffect transition="in" filter="wipe(up)">
                                      <p:cBhvr>
                                        <p:cTn id="20" dur="500"/>
                                        <p:tgtEl>
                                          <p:spTgt spid="15"/>
                                        </p:tgtEl>
                                      </p:cBhvr>
                                    </p:animEffect>
                                  </p:childTnLst>
                                </p:cTn>
                              </p:par>
                            </p:childTnLst>
                          </p:cTn>
                        </p:par>
                        <p:par>
                          <p:cTn id="21" fill="hold">
                            <p:stCondLst>
                              <p:cond delay="2000"/>
                            </p:stCondLst>
                            <p:childTnLst>
                              <p:par>
                                <p:cTn id="22" presetID="47" presetClass="entr" presetSubtype="0" fill="hold" grpId="0" nodeType="afterEffect">
                                  <p:stCondLst>
                                    <p:cond delay="0"/>
                                  </p:stCondLst>
                                  <p:childTnLst>
                                    <p:set>
                                      <p:cBhvr>
                                        <p:cTn id="23" dur="500"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47" presetClass="entr" presetSubtype="0" fill="hold" grpId="0" nodeType="afterEffect">
                                  <p:stCondLst>
                                    <p:cond delay="0"/>
                                  </p:stCondLst>
                                  <p:childTnLst>
                                    <p:set>
                                      <p:cBhvr>
                                        <p:cTn id="29" dur="500"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anim calcmode="lin" valueType="num">
                                      <p:cBhvr>
                                        <p:cTn id="31" dur="500" fill="hold"/>
                                        <p:tgtEl>
                                          <p:spTgt spid="5"/>
                                        </p:tgtEl>
                                        <p:attrNameLst>
                                          <p:attrName>ppt_x</p:attrName>
                                        </p:attrNameLst>
                                      </p:cBhvr>
                                      <p:tavLst>
                                        <p:tav tm="0">
                                          <p:val>
                                            <p:strVal val="#ppt_x"/>
                                          </p:val>
                                        </p:tav>
                                        <p:tav tm="100000">
                                          <p:val>
                                            <p:strVal val="#ppt_x"/>
                                          </p:val>
                                        </p:tav>
                                      </p:tavLst>
                                    </p:anim>
                                    <p:anim calcmode="lin" valueType="num">
                                      <p:cBhvr>
                                        <p:cTn id="32" dur="500" fill="hold"/>
                                        <p:tgtEl>
                                          <p:spTgt spid="5"/>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42" presetClass="entr" presetSubtype="0" fill="hold" grpId="0" nodeType="afterEffect">
                                  <p:stCondLst>
                                    <p:cond delay="0"/>
                                  </p:stCondLst>
                                  <p:childTnLst>
                                    <p:set>
                                      <p:cBhvr>
                                        <p:cTn id="35" dur="500"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anim calcmode="lin" valueType="num">
                                      <p:cBhvr>
                                        <p:cTn id="37" dur="500" fill="hold"/>
                                        <p:tgtEl>
                                          <p:spTgt spid="19"/>
                                        </p:tgtEl>
                                        <p:attrNameLst>
                                          <p:attrName>ppt_x</p:attrName>
                                        </p:attrNameLst>
                                      </p:cBhvr>
                                      <p:tavLst>
                                        <p:tav tm="0">
                                          <p:val>
                                            <p:strVal val="#ppt_x"/>
                                          </p:val>
                                        </p:tav>
                                        <p:tav tm="100000">
                                          <p:val>
                                            <p:strVal val="#ppt_x"/>
                                          </p:val>
                                        </p:tav>
                                      </p:tavLst>
                                    </p:anim>
                                    <p:anim calcmode="lin" valueType="num">
                                      <p:cBhvr>
                                        <p:cTn id="3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P spid="15" grpId="0"/>
      <p:bldP spid="19" grpId="0"/>
      <p:bldP spid="5" grpId="0" bldLvl="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50"/>
          <p:cNvPicPr>
            <a:picLocks noChangeAspect="1"/>
          </p:cNvPicPr>
          <p:nvPr/>
        </p:nvPicPr>
        <p:blipFill>
          <a:blip r:embed="rId4" cstate="email"/>
          <a:srcRect/>
          <a:stretch>
            <a:fillRect/>
          </a:stretch>
        </p:blipFill>
        <p:spPr>
          <a:xfrm>
            <a:off x="7546975" y="534670"/>
            <a:ext cx="4014470" cy="5788660"/>
          </a:xfrm>
          <a:prstGeom prst="rect">
            <a:avLst/>
          </a:prstGeom>
        </p:spPr>
      </p:pic>
      <p:sp>
        <p:nvSpPr>
          <p:cNvPr id="3" name="矩形 2"/>
          <p:cNvSpPr/>
          <p:nvPr/>
        </p:nvSpPr>
        <p:spPr>
          <a:xfrm>
            <a:off x="3078480" y="534670"/>
            <a:ext cx="4317365" cy="2914650"/>
          </a:xfrm>
          <a:prstGeom prst="rect">
            <a:avLst/>
          </a:prstGeom>
          <a:blipFill rotWithShape="1">
            <a:blip r:embed="rId5"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81175" y="3195955"/>
            <a:ext cx="2872105" cy="501015"/>
          </a:xfrm>
          <a:prstGeom prst="rect">
            <a:avLst/>
          </a:prstGeom>
          <a:solidFill>
            <a:srgbClr val="F9C5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832610" y="3246755"/>
            <a:ext cx="2769235" cy="398780"/>
          </a:xfrm>
          <a:prstGeom prst="rect">
            <a:avLst/>
          </a:prstGeom>
          <a:noFill/>
        </p:spPr>
        <p:txBody>
          <a:bodyPr wrap="square" rtlCol="0">
            <a:spAutoFit/>
          </a:bodyPr>
          <a:lstStyle/>
          <a:p>
            <a:pPr algn="ctr"/>
            <a:r>
              <a:rPr lang="en-US" altLang="zh-CN" sz="2000" b="1">
                <a:latin typeface="Poppins SemiBold" panose="02000000000000000000" charset="0"/>
                <a:ea typeface="KyoMadoka" panose="02000609000000000000" charset="-128"/>
                <a:sym typeface="+mn-ea"/>
              </a:rPr>
              <a:t>DESTINY  FREEDOM</a:t>
            </a:r>
          </a:p>
        </p:txBody>
      </p:sp>
      <p:sp>
        <p:nvSpPr>
          <p:cNvPr id="7" name="Rectangle 3"/>
          <p:cNvSpPr/>
          <p:nvPr/>
        </p:nvSpPr>
        <p:spPr>
          <a:xfrm>
            <a:off x="1780540" y="4116705"/>
            <a:ext cx="5615305" cy="2067560"/>
          </a:xfrm>
          <a:prstGeom prst="rect">
            <a:avLst/>
          </a:prstGeom>
        </p:spPr>
        <p:txBody>
          <a:bodyPr wrap="square">
            <a:noAutofit/>
          </a:bodyPr>
          <a:lstStyle/>
          <a:p>
            <a:pPr algn="just">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rPr>
              <a:t>I love you more than I've ever loved any woman. And I've waited longer for you than </a:t>
            </a:r>
            <a:r>
              <a:rPr lang="en-US" sz="1000">
                <a:latin typeface="Lora" panose="02000503000000020004" charset="0"/>
                <a:ea typeface="Open Sans Light" panose="020B0306030504020204" pitchFamily="34" charset="0"/>
                <a:cs typeface="Open Sans Light" panose="020B0306030504020204" pitchFamily="34" charset="0"/>
                <a:sym typeface="+mn-ea"/>
              </a:rPr>
              <a:t>I've waited for any woman.I love you more than I've ever loved any woman. And I've waited longer for you than I've waited for any woman.</a:t>
            </a:r>
            <a:endParaRPr lang="en-US" sz="1000">
              <a:solidFill>
                <a:schemeClr val="tx1"/>
              </a:solidFill>
              <a:latin typeface="Lora" panose="02000503000000020004" charset="0"/>
              <a:ea typeface="Open Sans Light" panose="020B0306030504020204" pitchFamily="34" charset="0"/>
              <a:cs typeface="Open Sans Light" panose="020B0306030504020204" pitchFamily="34" charset="0"/>
            </a:endParaRPr>
          </a:p>
          <a:p>
            <a:pPr algn="just">
              <a:lnSpc>
                <a:spcPct val="180000"/>
              </a:lnSpc>
            </a:pPr>
            <a:endParaRPr lang="en-US" sz="1000">
              <a:solidFill>
                <a:schemeClr val="tx1"/>
              </a:solidFill>
              <a:latin typeface="Lora" panose="02000503000000020004" charset="0"/>
              <a:ea typeface="Open Sans Light" panose="020B0306030504020204" pitchFamily="34" charset="0"/>
              <a:cs typeface="Open Sans Light" panose="020B0306030504020204" pitchFamily="34" charset="0"/>
            </a:endParaRPr>
          </a:p>
          <a:p>
            <a:pPr algn="just">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sym typeface="+mn-ea"/>
              </a:rPr>
              <a:t>I love you more than I've ever loved any woman. And I've waited longer for you than </a:t>
            </a:r>
          </a:p>
          <a:p>
            <a:pPr algn="just">
              <a:lnSpc>
                <a:spcPct val="180000"/>
              </a:lnSpc>
            </a:pPr>
            <a:r>
              <a:rPr lang="en-US" sz="1000">
                <a:solidFill>
                  <a:schemeClr val="tx1"/>
                </a:solidFill>
                <a:latin typeface="Lora" panose="02000503000000020004" charset="0"/>
                <a:ea typeface="Open Sans Light" panose="020B0306030504020204" pitchFamily="34" charset="0"/>
                <a:cs typeface="Open Sans Light" panose="020B0306030504020204" pitchFamily="34" charset="0"/>
                <a:sym typeface="+mn-ea"/>
              </a:rPr>
              <a:t>I've waited for any woman.I love you more than I've ever loved any woman. And I've waited longer for you than I've waited for any woman.</a:t>
            </a:r>
          </a:p>
        </p:txBody>
      </p:sp>
      <p:sp>
        <p:nvSpPr>
          <p:cNvPr id="14" name="文本框 13"/>
          <p:cNvSpPr txBox="1"/>
          <p:nvPr/>
        </p:nvSpPr>
        <p:spPr>
          <a:xfrm>
            <a:off x="662305" y="534670"/>
            <a:ext cx="2282825" cy="2158365"/>
          </a:xfrm>
          <a:prstGeom prst="rect">
            <a:avLst/>
          </a:prstGeom>
          <a:noFill/>
        </p:spPr>
        <p:txBody>
          <a:bodyPr wrap="square" rtlCol="0">
            <a:spAutoFit/>
          </a:bodyPr>
          <a:lstStyle/>
          <a:p>
            <a:pPr algn="l">
              <a:lnSpc>
                <a:spcPct val="140000"/>
              </a:lnSpc>
            </a:pPr>
            <a:r>
              <a:rPr lang="en-US" altLang="zh-CN" sz="2400">
                <a:solidFill>
                  <a:schemeClr val="tx1"/>
                </a:solidFill>
                <a:latin typeface="Poppins SemiBold" panose="02000000000000000000" charset="0"/>
                <a:ea typeface="华文细黑" panose="02010600040101010101" charset="-122"/>
              </a:rPr>
              <a:t>ALL OR</a:t>
            </a:r>
          </a:p>
          <a:p>
            <a:pPr algn="l">
              <a:lnSpc>
                <a:spcPct val="140000"/>
              </a:lnSpc>
            </a:pPr>
            <a:r>
              <a:rPr lang="en-US" altLang="zh-CN" sz="2400">
                <a:solidFill>
                  <a:schemeClr val="tx1"/>
                </a:solidFill>
                <a:latin typeface="Poppins SemiBold" panose="02000000000000000000" charset="0"/>
                <a:ea typeface="华文细黑" panose="02010600040101010101" charset="-122"/>
              </a:rPr>
              <a:t>NOTHING</a:t>
            </a:r>
          </a:p>
          <a:p>
            <a:pPr algn="l">
              <a:lnSpc>
                <a:spcPct val="140000"/>
              </a:lnSpc>
            </a:pPr>
            <a:r>
              <a:rPr lang="en-US" altLang="zh-CN" sz="2400">
                <a:solidFill>
                  <a:schemeClr val="tx1"/>
                </a:solidFill>
                <a:latin typeface="Poppins SemiBold" panose="02000000000000000000" charset="0"/>
                <a:ea typeface="华文细黑" panose="02010600040101010101" charset="-122"/>
              </a:rPr>
              <a:t>NOW OR</a:t>
            </a:r>
          </a:p>
          <a:p>
            <a:pPr algn="l">
              <a:lnSpc>
                <a:spcPct val="140000"/>
              </a:lnSpc>
            </a:pPr>
            <a:r>
              <a:rPr lang="en-US" altLang="zh-CN" sz="2400">
                <a:solidFill>
                  <a:schemeClr val="tx1"/>
                </a:solidFill>
                <a:latin typeface="Poppins SemiBold" panose="02000000000000000000" charset="0"/>
                <a:ea typeface="华文细黑" panose="02010600040101010101" charset="-122"/>
              </a:rPr>
              <a:t>NEVER</a:t>
            </a: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3"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Right)">
                                      <p:cBhvr>
                                        <p:cTn id="7" dur="500"/>
                                        <p:tgtEl>
                                          <p:spTgt spid="14"/>
                                        </p:tgtEl>
                                      </p:cBhvr>
                                    </p:animEffect>
                                  </p:childTnLst>
                                </p:cTn>
                              </p:par>
                            </p:childTnLst>
                          </p:cTn>
                        </p:par>
                        <p:par>
                          <p:cTn id="8" fill="hold">
                            <p:stCondLst>
                              <p:cond delay="500"/>
                            </p:stCondLst>
                            <p:childTnLst>
                              <p:par>
                                <p:cTn id="9" presetID="14" presetClass="entr" presetSubtype="5"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vertical)">
                                      <p:cBhvr>
                                        <p:cTn id="11" dur="500"/>
                                        <p:tgtEl>
                                          <p:spTgt spid="3"/>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500"/>
                            </p:stCondLst>
                            <p:childTnLst>
                              <p:par>
                                <p:cTn id="25" presetID="47" presetClass="entr" presetSubtype="0" fill="hold" nodeType="afterEffect">
                                  <p:stCondLst>
                                    <p:cond delay="0"/>
                                  </p:stCondLst>
                                  <p:childTnLst>
                                    <p:set>
                                      <p:cBhvr>
                                        <p:cTn id="26" dur="500"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anim calcmode="lin" valueType="num">
                                      <p:cBhvr>
                                        <p:cTn id="28" dur="500" fill="hold"/>
                                        <p:tgtEl>
                                          <p:spTgt spid="8"/>
                                        </p:tgtEl>
                                        <p:attrNameLst>
                                          <p:attrName>ppt_x</p:attrName>
                                        </p:attrNameLst>
                                      </p:cBhvr>
                                      <p:tavLst>
                                        <p:tav tm="0">
                                          <p:val>
                                            <p:strVal val="#ppt_x"/>
                                          </p:val>
                                        </p:tav>
                                        <p:tav tm="100000">
                                          <p:val>
                                            <p:strVal val="#ppt_x"/>
                                          </p:val>
                                        </p:tav>
                                      </p:tavLst>
                                    </p:anim>
                                    <p:anim calcmode="lin" valueType="num">
                                      <p:cBhvr>
                                        <p:cTn id="2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bldLvl="0" animBg="1"/>
      <p:bldP spid="4" grpId="0"/>
      <p:bldP spid="7" grpId="0"/>
      <p:bldP spid="14" grpId="0"/>
      <p:bldP spid="14" grpId="2"/>
      <p:bldP spid="14" grpId="3"/>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heme/theme1.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1968</Words>
  <Application>Microsoft Office PowerPoint</Application>
  <PresentationFormat>自定义</PresentationFormat>
  <Paragraphs>159</Paragraphs>
  <Slides>25</Slides>
  <Notes>25</Notes>
  <HiddenSlides>0</HiddenSlides>
  <MMClips>1</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清新自然简约杂志风旅行画册PPT模板.pptx</dc:title>
  <dc:creator/>
  <cp:lastModifiedBy/>
  <cp:revision>25</cp:revision>
  <dcterms:created xsi:type="dcterms:W3CDTF">2018-03-01T02:03:00Z</dcterms:created>
  <dcterms:modified xsi:type="dcterms:W3CDTF">2018-12-22T01:34:17Z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2052-10.1.0.7670</vt:lpwstr>
  </property>
</Properties>
</file>